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8" r:id="rId10"/>
    <p:sldId id="265" r:id="rId11"/>
    <p:sldId id="267" r:id="rId12"/>
    <p:sldId id="266" r:id="rId13"/>
    <p:sldId id="278" r:id="rId14"/>
    <p:sldId id="279" r:id="rId15"/>
    <p:sldId id="280" r:id="rId16"/>
    <p:sldId id="269" r:id="rId17"/>
    <p:sldId id="270" r:id="rId18"/>
    <p:sldId id="271" r:id="rId19"/>
    <p:sldId id="273" r:id="rId20"/>
    <p:sldId id="274" r:id="rId21"/>
    <p:sldId id="275" r:id="rId22"/>
    <p:sldId id="27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54" autoAdjust="0"/>
    <p:restoredTop sz="94660"/>
  </p:normalViewPr>
  <p:slideViewPr>
    <p:cSldViewPr>
      <p:cViewPr varScale="1">
        <p:scale>
          <a:sx n="67" d="100"/>
          <a:sy n="67" d="100"/>
        </p:scale>
        <p:origin x="178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7870E78-FDF1-4B2D-83FF-3B202EA0DEDC}" type="slidenum">
              <a:rPr lang="en-US" altLang="en-US"/>
              <a:pPr/>
              <a:t>‹#›</a:t>
            </a:fld>
            <a:endParaRPr lang="en-US" altLang="en-US"/>
          </a:p>
        </p:txBody>
      </p:sp>
    </p:spTree>
    <p:extLst>
      <p:ext uri="{BB962C8B-B14F-4D97-AF65-F5344CB8AC3E}">
        <p14:creationId xmlns:p14="http://schemas.microsoft.com/office/powerpoint/2010/main" val="254502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5AF61E-6733-4BE8-A1A7-A500654CACEE}" type="slidenum">
              <a:rPr lang="en-US" altLang="en-US"/>
              <a:pPr/>
              <a:t>‹#›</a:t>
            </a:fld>
            <a:endParaRPr lang="en-US" altLang="en-US"/>
          </a:p>
        </p:txBody>
      </p:sp>
    </p:spTree>
    <p:extLst>
      <p:ext uri="{BB962C8B-B14F-4D97-AF65-F5344CB8AC3E}">
        <p14:creationId xmlns:p14="http://schemas.microsoft.com/office/powerpoint/2010/main" val="54693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417F7F8-FF4E-44DE-82A9-279A4C5DB216}" type="slidenum">
              <a:rPr lang="en-US" altLang="en-US"/>
              <a:pPr/>
              <a:t>‹#›</a:t>
            </a:fld>
            <a:endParaRPr lang="en-US" altLang="en-US"/>
          </a:p>
        </p:txBody>
      </p:sp>
    </p:spTree>
    <p:extLst>
      <p:ext uri="{BB962C8B-B14F-4D97-AF65-F5344CB8AC3E}">
        <p14:creationId xmlns:p14="http://schemas.microsoft.com/office/powerpoint/2010/main" val="408529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6F36AE-3040-4D5E-819C-A015193062DA}" type="slidenum">
              <a:rPr lang="en-US" altLang="en-US"/>
              <a:pPr/>
              <a:t>‹#›</a:t>
            </a:fld>
            <a:endParaRPr lang="en-US" altLang="en-US"/>
          </a:p>
        </p:txBody>
      </p:sp>
    </p:spTree>
    <p:extLst>
      <p:ext uri="{BB962C8B-B14F-4D97-AF65-F5344CB8AC3E}">
        <p14:creationId xmlns:p14="http://schemas.microsoft.com/office/powerpoint/2010/main" val="129714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977EE2E-A12E-416D-B41F-0771A57C1AA9}" type="slidenum">
              <a:rPr lang="en-US" altLang="en-US"/>
              <a:pPr/>
              <a:t>‹#›</a:t>
            </a:fld>
            <a:endParaRPr lang="en-US" altLang="en-US"/>
          </a:p>
        </p:txBody>
      </p:sp>
    </p:spTree>
    <p:extLst>
      <p:ext uri="{BB962C8B-B14F-4D97-AF65-F5344CB8AC3E}">
        <p14:creationId xmlns:p14="http://schemas.microsoft.com/office/powerpoint/2010/main" val="50754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62E2DD6-67DE-4248-BF71-29F7806AD9CA}" type="slidenum">
              <a:rPr lang="en-US" altLang="en-US"/>
              <a:pPr/>
              <a:t>‹#›</a:t>
            </a:fld>
            <a:endParaRPr lang="en-US" altLang="en-US"/>
          </a:p>
        </p:txBody>
      </p:sp>
    </p:spTree>
    <p:extLst>
      <p:ext uri="{BB962C8B-B14F-4D97-AF65-F5344CB8AC3E}">
        <p14:creationId xmlns:p14="http://schemas.microsoft.com/office/powerpoint/2010/main" val="349307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3DC85AB-0894-4D90-9A15-330BAF8E928C}" type="slidenum">
              <a:rPr lang="en-US" altLang="en-US"/>
              <a:pPr/>
              <a:t>‹#›</a:t>
            </a:fld>
            <a:endParaRPr lang="en-US" altLang="en-US"/>
          </a:p>
        </p:txBody>
      </p:sp>
    </p:spTree>
    <p:extLst>
      <p:ext uri="{BB962C8B-B14F-4D97-AF65-F5344CB8AC3E}">
        <p14:creationId xmlns:p14="http://schemas.microsoft.com/office/powerpoint/2010/main" val="213687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425C5F1-8AC6-426E-8061-4339C7200175}" type="slidenum">
              <a:rPr lang="en-US" altLang="en-US"/>
              <a:pPr/>
              <a:t>‹#›</a:t>
            </a:fld>
            <a:endParaRPr lang="en-US" altLang="en-US"/>
          </a:p>
        </p:txBody>
      </p:sp>
    </p:spTree>
    <p:extLst>
      <p:ext uri="{BB962C8B-B14F-4D97-AF65-F5344CB8AC3E}">
        <p14:creationId xmlns:p14="http://schemas.microsoft.com/office/powerpoint/2010/main" val="192883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7BF744E-EBC7-4985-B2E4-E391085F421F}" type="slidenum">
              <a:rPr lang="en-US" altLang="en-US"/>
              <a:pPr/>
              <a:t>‹#›</a:t>
            </a:fld>
            <a:endParaRPr lang="en-US" altLang="en-US"/>
          </a:p>
        </p:txBody>
      </p:sp>
    </p:spTree>
    <p:extLst>
      <p:ext uri="{BB962C8B-B14F-4D97-AF65-F5344CB8AC3E}">
        <p14:creationId xmlns:p14="http://schemas.microsoft.com/office/powerpoint/2010/main" val="135300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DA5AE63-3267-45C2-BCF1-E7513C522BD3}" type="slidenum">
              <a:rPr lang="en-US" altLang="en-US"/>
              <a:pPr/>
              <a:t>‹#›</a:t>
            </a:fld>
            <a:endParaRPr lang="en-US" altLang="en-US"/>
          </a:p>
        </p:txBody>
      </p:sp>
    </p:spTree>
    <p:extLst>
      <p:ext uri="{BB962C8B-B14F-4D97-AF65-F5344CB8AC3E}">
        <p14:creationId xmlns:p14="http://schemas.microsoft.com/office/powerpoint/2010/main" val="129092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8B07AA6-322D-4E7F-AA4B-E5B28EFF5C38}" type="slidenum">
              <a:rPr lang="en-US" altLang="en-US"/>
              <a:pPr/>
              <a:t>‹#›</a:t>
            </a:fld>
            <a:endParaRPr lang="en-US" altLang="en-US"/>
          </a:p>
        </p:txBody>
      </p:sp>
    </p:spTree>
    <p:extLst>
      <p:ext uri="{BB962C8B-B14F-4D97-AF65-F5344CB8AC3E}">
        <p14:creationId xmlns:p14="http://schemas.microsoft.com/office/powerpoint/2010/main" val="186761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E5B1540-BD48-41E1-938C-B92F0630E99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9090C7"/>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defRPr/>
            </a:pPr>
            <a:r>
              <a:rPr lang="en-US" sz="5400" b="1">
                <a:solidFill>
                  <a:srgbClr val="FF3300"/>
                </a:solidFill>
                <a:effectLst>
                  <a:outerShdw blurRad="38100" dist="38100" dir="2700000" algn="tl">
                    <a:srgbClr val="000000"/>
                  </a:outerShdw>
                </a:effectLst>
              </a:rPr>
              <a:t>Working Under Pressure</a:t>
            </a:r>
          </a:p>
        </p:txBody>
      </p:sp>
      <p:sp>
        <p:nvSpPr>
          <p:cNvPr id="3075" name="Text Box 3"/>
          <p:cNvSpPr txBox="1">
            <a:spLocks noChangeArrowheads="1"/>
          </p:cNvSpPr>
          <p:nvPr/>
        </p:nvSpPr>
        <p:spPr bwMode="auto">
          <a:xfrm>
            <a:off x="0" y="2514600"/>
            <a:ext cx="9144000" cy="579438"/>
          </a:xfrm>
          <a:prstGeom prst="rect">
            <a:avLst/>
          </a:prstGeom>
          <a:noFill/>
          <a:ln w="9525">
            <a:noFill/>
            <a:miter lim="800000"/>
            <a:headEnd/>
            <a:tailEnd/>
          </a:ln>
          <a:effectLst/>
        </p:spPr>
        <p:txBody>
          <a:bodyPr>
            <a:spAutoFit/>
          </a:bodyPr>
          <a:lstStyle/>
          <a:p>
            <a:pPr algn="ctr">
              <a:spcBef>
                <a:spcPct val="50000"/>
              </a:spcBef>
              <a:defRPr/>
            </a:pPr>
            <a:r>
              <a:rPr lang="en-US" sz="3200" b="1">
                <a:solidFill>
                  <a:srgbClr val="FFFF00"/>
                </a:solidFill>
                <a:effectLst>
                  <a:outerShdw blurRad="38100" dist="38100" dir="2700000" algn="tl">
                    <a:srgbClr val="000000"/>
                  </a:outerShdw>
                </a:effectLst>
                <a:latin typeface="Times New Roman" charset="0"/>
              </a:rPr>
              <a:t>Understanding the “push” in Fluid Power </a:t>
            </a:r>
          </a:p>
        </p:txBody>
      </p:sp>
      <p:sp>
        <p:nvSpPr>
          <p:cNvPr id="3076" name="Text Box 4"/>
          <p:cNvSpPr txBox="1">
            <a:spLocks noChangeArrowheads="1"/>
          </p:cNvSpPr>
          <p:nvPr/>
        </p:nvSpPr>
        <p:spPr bwMode="auto">
          <a:xfrm>
            <a:off x="0" y="1600200"/>
            <a:ext cx="9144000" cy="579438"/>
          </a:xfrm>
          <a:prstGeom prst="rect">
            <a:avLst/>
          </a:prstGeom>
          <a:noFill/>
          <a:ln w="9525">
            <a:noFill/>
            <a:miter lim="800000"/>
            <a:headEnd/>
            <a:tailEnd/>
          </a:ln>
          <a:effectLst/>
        </p:spPr>
        <p:txBody>
          <a:bodyPr>
            <a:spAutoFit/>
          </a:bodyPr>
          <a:lstStyle/>
          <a:p>
            <a:pPr algn="ctr">
              <a:spcBef>
                <a:spcPct val="50000"/>
              </a:spcBef>
              <a:defRPr/>
            </a:pPr>
            <a:r>
              <a:rPr lang="en-US" sz="3200" b="1">
                <a:solidFill>
                  <a:srgbClr val="FFFF00"/>
                </a:solidFill>
                <a:effectLst>
                  <a:outerShdw blurRad="38100" dist="38100" dir="2700000" algn="tl">
                    <a:srgbClr val="000000"/>
                  </a:outerShdw>
                </a:effectLst>
                <a:latin typeface="Times New Roman" charset="0"/>
              </a:rPr>
              <a:t>An Introduction to Fluid Power </a:t>
            </a:r>
          </a:p>
        </p:txBody>
      </p:sp>
    </p:spTree>
  </p:cSld>
  <p:clrMapOvr>
    <a:masterClrMapping/>
  </p:clrMapOvr>
  <p:transition advTm="831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2000" fill="hold"/>
                                        <p:tgtEl>
                                          <p:spTgt spid="3074"/>
                                        </p:tgtEl>
                                        <p:attrNameLst>
                                          <p:attrName>ppt_w</p:attrName>
                                        </p:attrNameLst>
                                      </p:cBhvr>
                                      <p:tavLst>
                                        <p:tav tm="0">
                                          <p:val>
                                            <p:fltVal val="0"/>
                                          </p:val>
                                        </p:tav>
                                        <p:tav tm="100000">
                                          <p:val>
                                            <p:strVal val="#ppt_w"/>
                                          </p:val>
                                        </p:tav>
                                      </p:tavLst>
                                    </p:anim>
                                    <p:anim calcmode="lin" valueType="num">
                                      <p:cBhvr>
                                        <p:cTn id="8" dur="2000" fill="hold"/>
                                        <p:tgtEl>
                                          <p:spTgt spid="3074"/>
                                        </p:tgtEl>
                                        <p:attrNameLst>
                                          <p:attrName>ppt_h</p:attrName>
                                        </p:attrNameLst>
                                      </p:cBhvr>
                                      <p:tavLst>
                                        <p:tav tm="0">
                                          <p:val>
                                            <p:fltVal val="0"/>
                                          </p:val>
                                        </p:tav>
                                        <p:tav tm="100000">
                                          <p:val>
                                            <p:strVal val="#ppt_h"/>
                                          </p:val>
                                        </p:tav>
                                      </p:tavLst>
                                    </p:anim>
                                    <p:animEffect transition="in" filter="fade">
                                      <p:cBhvr>
                                        <p:cTn id="9" dur="2000"/>
                                        <p:tgtEl>
                                          <p:spTgt spid="3074"/>
                                        </p:tgtEl>
                                      </p:cBhvr>
                                    </p:animEffect>
                                  </p:childTnLst>
                                </p:cTn>
                              </p:par>
                            </p:childTnLst>
                          </p:cTn>
                        </p:par>
                        <p:par>
                          <p:cTn id="10" fill="hold" nodeType="afterGroup">
                            <p:stCondLst>
                              <p:cond delay="2000"/>
                            </p:stCondLst>
                            <p:childTnLst>
                              <p:par>
                                <p:cTn id="11" presetID="10" presetClass="entr" presetSubtype="0" fill="hold" grpId="0" nodeType="after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fade">
                                      <p:cBhvr>
                                        <p:cTn id="13" dur="1000"/>
                                        <p:tgtEl>
                                          <p:spTgt spid="3076"/>
                                        </p:tgtEl>
                                      </p:cBhvr>
                                    </p:animEffect>
                                  </p:childTnLst>
                                </p:cTn>
                              </p:par>
                            </p:childTnLst>
                          </p:cTn>
                        </p:par>
                        <p:par>
                          <p:cTn id="14" fill="hold" nodeType="afterGroup">
                            <p:stCondLst>
                              <p:cond delay="3000"/>
                            </p:stCondLst>
                            <p:childTnLst>
                              <p:par>
                                <p:cTn id="15" presetID="12" presetClass="entr" presetSubtype="4" fill="hold" grpId="0" nodeType="afterEffect">
                                  <p:stCondLst>
                                    <p:cond delay="1000"/>
                                  </p:stCondLst>
                                  <p:childTnLst>
                                    <p:set>
                                      <p:cBhvr>
                                        <p:cTn id="16" dur="1" fill="hold">
                                          <p:stCondLst>
                                            <p:cond delay="0"/>
                                          </p:stCondLst>
                                        </p:cTn>
                                        <p:tgtEl>
                                          <p:spTgt spid="3075"/>
                                        </p:tgtEl>
                                        <p:attrNameLst>
                                          <p:attrName>style.visibility</p:attrName>
                                        </p:attrNameLst>
                                      </p:cBhvr>
                                      <p:to>
                                        <p:strVal val="visible"/>
                                      </p:to>
                                    </p:set>
                                    <p:animEffect transition="in" filter="slide(fromBottom)">
                                      <p:cBhvr>
                                        <p:cTn id="17" dur="1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P spid="307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259" name="AutoShape 43"/>
          <p:cNvSpPr>
            <a:spLocks noChangeArrowheads="1"/>
          </p:cNvSpPr>
          <p:nvPr/>
        </p:nvSpPr>
        <p:spPr bwMode="auto">
          <a:xfrm>
            <a:off x="4800600" y="4191000"/>
            <a:ext cx="1600200" cy="152400"/>
          </a:xfrm>
          <a:prstGeom prst="leftArrow">
            <a:avLst>
              <a:gd name="adj1" fmla="val 50000"/>
              <a:gd name="adj2" fmla="val 26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19" name="AutoShape 3"/>
          <p:cNvSpPr>
            <a:spLocks noChangeArrowheads="1"/>
          </p:cNvSpPr>
          <p:nvPr/>
        </p:nvSpPr>
        <p:spPr bwMode="auto">
          <a:xfrm rot="5400000" flipH="1" flipV="1">
            <a:off x="3124200" y="3276600"/>
            <a:ext cx="1828800" cy="1828800"/>
          </a:xfrm>
          <a:prstGeom prst="cube">
            <a:avLst>
              <a:gd name="adj" fmla="val 25000"/>
            </a:avLst>
          </a:prstGeom>
          <a:solidFill>
            <a:srgbClr val="6666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0" name="AutoShape 4"/>
          <p:cNvSpPr>
            <a:spLocks noChangeArrowheads="1"/>
          </p:cNvSpPr>
          <p:nvPr/>
        </p:nvSpPr>
        <p:spPr bwMode="auto">
          <a:xfrm rot="5400000">
            <a:off x="2895600" y="35052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1" name="AutoShape 5"/>
          <p:cNvSpPr>
            <a:spLocks noChangeArrowheads="1"/>
          </p:cNvSpPr>
          <p:nvPr/>
        </p:nvSpPr>
        <p:spPr bwMode="auto">
          <a:xfrm rot="5400000">
            <a:off x="3048000" y="36576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2" name="AutoShape 6"/>
          <p:cNvSpPr>
            <a:spLocks noChangeArrowheads="1"/>
          </p:cNvSpPr>
          <p:nvPr/>
        </p:nvSpPr>
        <p:spPr bwMode="auto">
          <a:xfrm rot="5400000">
            <a:off x="2895600" y="39624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3" name="AutoShape 7"/>
          <p:cNvSpPr>
            <a:spLocks noChangeArrowheads="1"/>
          </p:cNvSpPr>
          <p:nvPr/>
        </p:nvSpPr>
        <p:spPr bwMode="auto">
          <a:xfrm rot="5400000">
            <a:off x="3048000" y="41148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4" name="AutoShape 8"/>
          <p:cNvSpPr>
            <a:spLocks noChangeArrowheads="1"/>
          </p:cNvSpPr>
          <p:nvPr/>
        </p:nvSpPr>
        <p:spPr bwMode="auto">
          <a:xfrm rot="5400000">
            <a:off x="3200400" y="38100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5" name="AutoShape 9"/>
          <p:cNvSpPr>
            <a:spLocks noChangeArrowheads="1"/>
          </p:cNvSpPr>
          <p:nvPr/>
        </p:nvSpPr>
        <p:spPr bwMode="auto">
          <a:xfrm rot="5400000">
            <a:off x="3200400" y="42672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6" name="AutoShape 10"/>
          <p:cNvSpPr>
            <a:spLocks noChangeArrowheads="1"/>
          </p:cNvSpPr>
          <p:nvPr/>
        </p:nvSpPr>
        <p:spPr bwMode="auto">
          <a:xfrm rot="5400000">
            <a:off x="2895600" y="44196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7" name="AutoShape 11"/>
          <p:cNvSpPr>
            <a:spLocks noChangeArrowheads="1"/>
          </p:cNvSpPr>
          <p:nvPr/>
        </p:nvSpPr>
        <p:spPr bwMode="auto">
          <a:xfrm rot="5400000">
            <a:off x="3048000" y="45720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8" name="AutoShape 12"/>
          <p:cNvSpPr>
            <a:spLocks noChangeArrowheads="1"/>
          </p:cNvSpPr>
          <p:nvPr/>
        </p:nvSpPr>
        <p:spPr bwMode="auto">
          <a:xfrm rot="5400000">
            <a:off x="3200400" y="47244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9" name="Line 13"/>
          <p:cNvSpPr>
            <a:spLocks noChangeShapeType="1"/>
          </p:cNvSpPr>
          <p:nvPr/>
        </p:nvSpPr>
        <p:spPr bwMode="auto">
          <a:xfrm>
            <a:off x="5562600" y="3276600"/>
            <a:ext cx="0" cy="1371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5"/>
          <p:cNvSpPr>
            <a:spLocks noChangeShapeType="1"/>
          </p:cNvSpPr>
          <p:nvPr/>
        </p:nvSpPr>
        <p:spPr bwMode="auto">
          <a:xfrm flipH="1" flipV="1">
            <a:off x="5562600" y="4648200"/>
            <a:ext cx="457200" cy="457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2" name="Line 16"/>
          <p:cNvSpPr>
            <a:spLocks noChangeShapeType="1"/>
          </p:cNvSpPr>
          <p:nvPr/>
        </p:nvSpPr>
        <p:spPr bwMode="auto">
          <a:xfrm>
            <a:off x="2362200" y="4648200"/>
            <a:ext cx="762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17"/>
          <p:cNvSpPr>
            <a:spLocks noChangeShapeType="1"/>
          </p:cNvSpPr>
          <p:nvPr/>
        </p:nvSpPr>
        <p:spPr bwMode="auto">
          <a:xfrm flipH="1">
            <a:off x="4953000" y="4648200"/>
            <a:ext cx="609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81" name="Text Box 18"/>
          <p:cNvSpPr txBox="1">
            <a:spLocks noChangeArrowheads="1"/>
          </p:cNvSpPr>
          <p:nvPr/>
        </p:nvSpPr>
        <p:spPr bwMode="auto">
          <a:xfrm>
            <a:off x="1447800" y="457200"/>
            <a:ext cx="358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We start with a square piston</a:t>
            </a:r>
          </a:p>
        </p:txBody>
      </p:sp>
      <p:sp>
        <p:nvSpPr>
          <p:cNvPr id="9235" name="Text Box 19"/>
          <p:cNvSpPr txBox="1">
            <a:spLocks noChangeArrowheads="1"/>
          </p:cNvSpPr>
          <p:nvPr/>
        </p:nvSpPr>
        <p:spPr bwMode="auto">
          <a:xfrm>
            <a:off x="4648200" y="457200"/>
            <a:ext cx="2286000" cy="396875"/>
          </a:xfrm>
          <a:prstGeom prst="rect">
            <a:avLst/>
          </a:prstGeom>
          <a:noFill/>
          <a:ln w="9525">
            <a:noFill/>
            <a:miter lim="800000"/>
            <a:headEnd/>
            <a:tailEnd/>
          </a:ln>
          <a:effectLst/>
        </p:spPr>
        <p:txBody>
          <a:bodyPr>
            <a:spAutoFit/>
          </a:bodyPr>
          <a:lstStyle/>
          <a:p>
            <a:pPr>
              <a:spcBef>
                <a:spcPct val="50000"/>
              </a:spcBef>
              <a:defRPr/>
            </a:pPr>
            <a:r>
              <a:rPr lang="en-US" sz="2000" b="1">
                <a:latin typeface="Times New Roman" charset="0"/>
              </a:rPr>
              <a:t>with </a:t>
            </a:r>
            <a:r>
              <a:rPr lang="en-US" sz="2000" b="1">
                <a:solidFill>
                  <a:schemeClr val="accent2"/>
                </a:solidFill>
                <a:effectLst>
                  <a:outerShdw blurRad="38100" dist="38100" dir="2700000" algn="tl">
                    <a:srgbClr val="000000"/>
                  </a:outerShdw>
                </a:effectLst>
                <a:latin typeface="Times New Roman" charset="0"/>
                <a:cs typeface="Times New Roman" charset="0"/>
              </a:rPr>
              <a:t>9</a:t>
            </a:r>
            <a:r>
              <a:rPr lang="en-US" sz="2000" b="1" baseline="30000">
                <a:solidFill>
                  <a:schemeClr val="accent2"/>
                </a:solidFill>
                <a:effectLst>
                  <a:outerShdw blurRad="38100" dist="38100" dir="2700000" algn="tl">
                    <a:srgbClr val="000000"/>
                  </a:outerShdw>
                </a:effectLst>
                <a:latin typeface="Times New Roman" charset="0"/>
                <a:cs typeface="Times New Roman" charset="0"/>
              </a:rPr>
              <a:t>2</a:t>
            </a:r>
            <a:r>
              <a:rPr lang="en-US" sz="2000" b="1">
                <a:solidFill>
                  <a:schemeClr val="accent2"/>
                </a:solidFill>
                <a:effectLst>
                  <a:outerShdw blurRad="38100" dist="38100" dir="2700000" algn="tl">
                    <a:srgbClr val="000000"/>
                  </a:outerShdw>
                </a:effectLst>
                <a:latin typeface="Times New Roman" charset="0"/>
                <a:cs typeface="Times New Roman" charset="0"/>
              </a:rPr>
              <a:t>”</a:t>
            </a:r>
            <a:r>
              <a:rPr lang="en-US" sz="2000" b="1">
                <a:latin typeface="Times New Roman" charset="0"/>
              </a:rPr>
              <a:t>of area,</a:t>
            </a:r>
          </a:p>
        </p:txBody>
      </p:sp>
      <p:sp>
        <p:nvSpPr>
          <p:cNvPr id="9236" name="Text Box 20"/>
          <p:cNvSpPr txBox="1">
            <a:spLocks noChangeArrowheads="1"/>
          </p:cNvSpPr>
          <p:nvPr/>
        </p:nvSpPr>
        <p:spPr bwMode="auto">
          <a:xfrm>
            <a:off x="1447800" y="838200"/>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We enclose the piston with a square tube.</a:t>
            </a:r>
          </a:p>
        </p:txBody>
      </p:sp>
      <p:sp>
        <p:nvSpPr>
          <p:cNvPr id="9238" name="Text Box 22"/>
          <p:cNvSpPr txBox="1">
            <a:spLocks noChangeArrowheads="1"/>
          </p:cNvSpPr>
          <p:nvPr/>
        </p:nvSpPr>
        <p:spPr bwMode="auto">
          <a:xfrm>
            <a:off x="1447800" y="1219200"/>
            <a:ext cx="769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The ends of the tube are open to atmosphere</a:t>
            </a:r>
          </a:p>
        </p:txBody>
      </p:sp>
      <p:sp>
        <p:nvSpPr>
          <p:cNvPr id="9256" name="Rectangle 40"/>
          <p:cNvSpPr>
            <a:spLocks noChangeArrowheads="1"/>
          </p:cNvSpPr>
          <p:nvPr/>
        </p:nvSpPr>
        <p:spPr bwMode="auto">
          <a:xfrm>
            <a:off x="1524000" y="1600200"/>
            <a:ext cx="762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and so 14.7 psia is applied to both sides of the piston</a:t>
            </a:r>
            <a:endParaRPr lang="en-US" altLang="en-US" sz="2000">
              <a:latin typeface="Times New Roman" panose="02020603050405020304" pitchFamily="18" charset="0"/>
            </a:endParaRPr>
          </a:p>
        </p:txBody>
      </p:sp>
      <p:sp>
        <p:nvSpPr>
          <p:cNvPr id="9257" name="Rectangle 41"/>
          <p:cNvSpPr>
            <a:spLocks noChangeArrowheads="1"/>
          </p:cNvSpPr>
          <p:nvPr/>
        </p:nvSpPr>
        <p:spPr bwMode="auto">
          <a:xfrm>
            <a:off x="1524000" y="1905000"/>
            <a:ext cx="52974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producing a force of 132.3 pounds at each side.</a:t>
            </a:r>
            <a:r>
              <a:rPr lang="en-US" altLang="en-US"/>
              <a:t>  </a:t>
            </a:r>
          </a:p>
        </p:txBody>
      </p:sp>
      <p:sp>
        <p:nvSpPr>
          <p:cNvPr id="9260" name="Rectangle 44"/>
          <p:cNvSpPr>
            <a:spLocks noChangeArrowheads="1"/>
          </p:cNvSpPr>
          <p:nvPr/>
        </p:nvSpPr>
        <p:spPr bwMode="auto">
          <a:xfrm>
            <a:off x="6477000" y="4038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132.3 pounds</a:t>
            </a:r>
          </a:p>
        </p:txBody>
      </p:sp>
      <p:sp>
        <p:nvSpPr>
          <p:cNvPr id="9261" name="Rectangle 45"/>
          <p:cNvSpPr>
            <a:spLocks noChangeArrowheads="1"/>
          </p:cNvSpPr>
          <p:nvPr/>
        </p:nvSpPr>
        <p:spPr bwMode="auto">
          <a:xfrm>
            <a:off x="0" y="3962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132.3 pounds</a:t>
            </a:r>
          </a:p>
        </p:txBody>
      </p:sp>
      <p:sp>
        <p:nvSpPr>
          <p:cNvPr id="9247" name="AutoShape 31"/>
          <p:cNvSpPr>
            <a:spLocks noChangeArrowheads="1"/>
          </p:cNvSpPr>
          <p:nvPr/>
        </p:nvSpPr>
        <p:spPr bwMode="auto">
          <a:xfrm rot="5400000" flipH="1" flipV="1">
            <a:off x="3276600" y="2362200"/>
            <a:ext cx="1828800" cy="3657600"/>
          </a:xfrm>
          <a:prstGeom prst="cube">
            <a:avLst>
              <a:gd name="adj" fmla="val 25000"/>
            </a:avLst>
          </a:prstGeom>
          <a:solidFill>
            <a:srgbClr val="666699">
              <a:alpha val="50195"/>
            </a:srgbClr>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37" name="Oval 21"/>
          <p:cNvSpPr>
            <a:spLocks noChangeArrowheads="1"/>
          </p:cNvSpPr>
          <p:nvPr/>
        </p:nvSpPr>
        <p:spPr bwMode="auto">
          <a:xfrm>
            <a:off x="2743200" y="2743200"/>
            <a:ext cx="457200" cy="457200"/>
          </a:xfrm>
          <a:prstGeom prst="ellipse">
            <a:avLst/>
          </a:prstGeom>
          <a:solidFill>
            <a:srgbClr val="CCFFFF"/>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48" name="Line 32"/>
          <p:cNvSpPr>
            <a:spLocks noChangeShapeType="1"/>
          </p:cNvSpPr>
          <p:nvPr/>
        </p:nvSpPr>
        <p:spPr bwMode="auto">
          <a:xfrm flipV="1">
            <a:off x="2971800" y="3200400"/>
            <a:ext cx="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Rectangle 33"/>
          <p:cNvSpPr>
            <a:spLocks noChangeArrowheads="1"/>
          </p:cNvSpPr>
          <p:nvPr/>
        </p:nvSpPr>
        <p:spPr bwMode="auto">
          <a:xfrm>
            <a:off x="3124200" y="2819400"/>
            <a:ext cx="941388" cy="336550"/>
          </a:xfrm>
          <a:prstGeom prst="rect">
            <a:avLst/>
          </a:prstGeom>
          <a:noFill/>
          <a:ln w="9525">
            <a:noFill/>
            <a:miter lim="800000"/>
            <a:headEnd/>
            <a:tailEnd/>
          </a:ln>
          <a:effectLst/>
        </p:spPr>
        <p:txBody>
          <a:bodyPr wrap="none">
            <a:spAutoFit/>
          </a:bodyPr>
          <a:lstStyle/>
          <a:p>
            <a:pPr algn="ctr">
              <a:spcBef>
                <a:spcPct val="50000"/>
              </a:spcBef>
              <a:defRPr/>
            </a:pPr>
            <a:r>
              <a:rPr lang="en-US" sz="1600" b="1">
                <a:solidFill>
                  <a:schemeClr val="accent2"/>
                </a:solidFill>
                <a:effectLst>
                  <a:outerShdw blurRad="38100" dist="38100" dir="2700000" algn="tl">
                    <a:srgbClr val="000000"/>
                  </a:outerShdw>
                </a:effectLst>
                <a:latin typeface="Times New Roman" charset="0"/>
              </a:rPr>
              <a:t>14.7 psia</a:t>
            </a:r>
          </a:p>
        </p:txBody>
      </p:sp>
      <p:sp>
        <p:nvSpPr>
          <p:cNvPr id="9250" name="Line 34"/>
          <p:cNvSpPr>
            <a:spLocks noChangeShapeType="1"/>
          </p:cNvSpPr>
          <p:nvPr/>
        </p:nvSpPr>
        <p:spPr bwMode="auto">
          <a:xfrm flipV="1">
            <a:off x="2971800" y="2819400"/>
            <a:ext cx="152400" cy="152400"/>
          </a:xfrm>
          <a:prstGeom prst="line">
            <a:avLst/>
          </a:prstGeom>
          <a:noFill/>
          <a:ln w="9525">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2" name="Oval 36"/>
          <p:cNvSpPr>
            <a:spLocks noChangeArrowheads="1"/>
          </p:cNvSpPr>
          <p:nvPr/>
        </p:nvSpPr>
        <p:spPr bwMode="auto">
          <a:xfrm>
            <a:off x="5029200" y="2743200"/>
            <a:ext cx="457200" cy="457200"/>
          </a:xfrm>
          <a:prstGeom prst="ellipse">
            <a:avLst/>
          </a:prstGeom>
          <a:solidFill>
            <a:srgbClr val="CCFFFF"/>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53" name="Line 37"/>
          <p:cNvSpPr>
            <a:spLocks noChangeShapeType="1"/>
          </p:cNvSpPr>
          <p:nvPr/>
        </p:nvSpPr>
        <p:spPr bwMode="auto">
          <a:xfrm flipV="1">
            <a:off x="5257800" y="3200400"/>
            <a:ext cx="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4" name="Rectangle 38"/>
          <p:cNvSpPr>
            <a:spLocks noChangeArrowheads="1"/>
          </p:cNvSpPr>
          <p:nvPr/>
        </p:nvSpPr>
        <p:spPr bwMode="auto">
          <a:xfrm>
            <a:off x="5410200" y="2819400"/>
            <a:ext cx="941388" cy="336550"/>
          </a:xfrm>
          <a:prstGeom prst="rect">
            <a:avLst/>
          </a:prstGeom>
          <a:noFill/>
          <a:ln w="9525">
            <a:noFill/>
            <a:miter lim="800000"/>
            <a:headEnd/>
            <a:tailEnd/>
          </a:ln>
          <a:effectLst/>
        </p:spPr>
        <p:txBody>
          <a:bodyPr wrap="none">
            <a:spAutoFit/>
          </a:bodyPr>
          <a:lstStyle/>
          <a:p>
            <a:pPr algn="ctr">
              <a:spcBef>
                <a:spcPct val="50000"/>
              </a:spcBef>
              <a:defRPr/>
            </a:pPr>
            <a:r>
              <a:rPr lang="en-US" sz="1600" b="1">
                <a:solidFill>
                  <a:schemeClr val="accent2"/>
                </a:solidFill>
                <a:effectLst>
                  <a:outerShdw blurRad="38100" dist="38100" dir="2700000" algn="tl">
                    <a:srgbClr val="000000"/>
                  </a:outerShdw>
                </a:effectLst>
                <a:latin typeface="Times New Roman" charset="0"/>
              </a:rPr>
              <a:t>14.7 psia</a:t>
            </a:r>
          </a:p>
        </p:txBody>
      </p:sp>
      <p:sp>
        <p:nvSpPr>
          <p:cNvPr id="9255" name="Line 39"/>
          <p:cNvSpPr>
            <a:spLocks noChangeShapeType="1"/>
          </p:cNvSpPr>
          <p:nvPr/>
        </p:nvSpPr>
        <p:spPr bwMode="auto">
          <a:xfrm flipV="1">
            <a:off x="5257800" y="2819400"/>
            <a:ext cx="152400" cy="152400"/>
          </a:xfrm>
          <a:prstGeom prst="line">
            <a:avLst/>
          </a:prstGeom>
          <a:noFill/>
          <a:ln w="9525">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62" name="Text Box 46"/>
          <p:cNvSpPr txBox="1">
            <a:spLocks noChangeArrowheads="1"/>
          </p:cNvSpPr>
          <p:nvPr/>
        </p:nvSpPr>
        <p:spPr bwMode="auto">
          <a:xfrm>
            <a:off x="0" y="5257800"/>
            <a:ext cx="9144000" cy="457200"/>
          </a:xfrm>
          <a:prstGeom prst="rect">
            <a:avLst/>
          </a:prstGeom>
          <a:noFill/>
          <a:ln w="9525">
            <a:noFill/>
            <a:miter lim="800000"/>
            <a:headEnd/>
            <a:tailEnd/>
          </a:ln>
          <a:effectLst/>
        </p:spPr>
        <p:txBody>
          <a:bodyPr>
            <a:spAutoFit/>
          </a:bodyPr>
          <a:lstStyle/>
          <a:p>
            <a:pPr algn="ctr">
              <a:spcBef>
                <a:spcPct val="50000"/>
              </a:spcBef>
              <a:defRPr/>
            </a:pPr>
            <a:r>
              <a:rPr lang="en-US" sz="2400" b="1">
                <a:solidFill>
                  <a:srgbClr val="FFFF99"/>
                </a:solidFill>
                <a:effectLst>
                  <a:outerShdw blurRad="38100" dist="38100" dir="2700000" algn="tl">
                    <a:srgbClr val="000000"/>
                  </a:outerShdw>
                </a:effectLst>
                <a:latin typeface="Times New Roman" charset="0"/>
              </a:rPr>
              <a:t>How can we make the piston move within the square tube?</a:t>
            </a:r>
          </a:p>
        </p:txBody>
      </p:sp>
      <p:sp>
        <p:nvSpPr>
          <p:cNvPr id="9263" name="Line 47"/>
          <p:cNvSpPr>
            <a:spLocks noChangeShapeType="1"/>
          </p:cNvSpPr>
          <p:nvPr/>
        </p:nvSpPr>
        <p:spPr bwMode="auto">
          <a:xfrm>
            <a:off x="2362200" y="4648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8" name="AutoShape 42"/>
          <p:cNvSpPr>
            <a:spLocks noChangeArrowheads="1"/>
          </p:cNvSpPr>
          <p:nvPr/>
        </p:nvSpPr>
        <p:spPr bwMode="auto">
          <a:xfrm>
            <a:off x="1676400" y="4114800"/>
            <a:ext cx="1676400" cy="152400"/>
          </a:xfrm>
          <a:prstGeom prst="rightArrow">
            <a:avLst>
              <a:gd name="adj1" fmla="val 50000"/>
              <a:gd name="adj2" fmla="val 27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64" name="Rectangle 48"/>
          <p:cNvSpPr>
            <a:spLocks noChangeArrowheads="1"/>
          </p:cNvSpPr>
          <p:nvPr/>
        </p:nvSpPr>
        <p:spPr bwMode="auto">
          <a:xfrm>
            <a:off x="2819400" y="3733800"/>
            <a:ext cx="762000" cy="1371600"/>
          </a:xfrm>
          <a:prstGeom prst="rect">
            <a:avLst/>
          </a:prstGeom>
          <a:solidFill>
            <a:srgbClr val="666699">
              <a:alpha val="43137"/>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Tree>
    <p:custDataLst>
      <p:tags r:id="rId1"/>
    </p:custDataLst>
  </p:cSld>
  <p:clrMapOvr>
    <a:masterClrMapping/>
  </p:clrMapOvr>
  <p:transition advTm="3890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81"/>
                                        </p:tgtEl>
                                        <p:attrNameLst>
                                          <p:attrName>style.visibility</p:attrName>
                                        </p:attrNameLst>
                                      </p:cBhvr>
                                      <p:to>
                                        <p:strVal val="visible"/>
                                      </p:to>
                                    </p:set>
                                    <p:animEffect transition="in" filter="fade">
                                      <p:cBhvr>
                                        <p:cTn id="7" dur="2000"/>
                                        <p:tgtEl>
                                          <p:spTgt spid="112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219"/>
                                        </p:tgtEl>
                                        <p:attrNameLst>
                                          <p:attrName>style.visibility</p:attrName>
                                        </p:attrNameLst>
                                      </p:cBhvr>
                                      <p:to>
                                        <p:strVal val="visible"/>
                                      </p:to>
                                    </p:set>
                                    <p:anim calcmode="lin" valueType="num">
                                      <p:cBhvr additive="base">
                                        <p:cTn id="12" dur="1000" fill="hold"/>
                                        <p:tgtEl>
                                          <p:spTgt spid="9219"/>
                                        </p:tgtEl>
                                        <p:attrNameLst>
                                          <p:attrName>ppt_x</p:attrName>
                                        </p:attrNameLst>
                                      </p:cBhvr>
                                      <p:tavLst>
                                        <p:tav tm="0">
                                          <p:val>
                                            <p:strVal val="0-#ppt_w/2"/>
                                          </p:val>
                                        </p:tav>
                                        <p:tav tm="100000">
                                          <p:val>
                                            <p:strVal val="#ppt_x"/>
                                          </p:val>
                                        </p:tav>
                                      </p:tavLst>
                                    </p:anim>
                                    <p:anim calcmode="lin" valueType="num">
                                      <p:cBhvr additive="base">
                                        <p:cTn id="13" dur="1000" fill="hold"/>
                                        <p:tgtEl>
                                          <p:spTgt spid="921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9235"/>
                                        </p:tgtEl>
                                        <p:attrNameLst>
                                          <p:attrName>style.visibility</p:attrName>
                                        </p:attrNameLst>
                                      </p:cBhvr>
                                      <p:to>
                                        <p:strVal val="visible"/>
                                      </p:to>
                                    </p:set>
                                    <p:anim calcmode="lin" valueType="num">
                                      <p:cBhvr additive="base">
                                        <p:cTn id="17" dur="1000" fill="hold"/>
                                        <p:tgtEl>
                                          <p:spTgt spid="9235"/>
                                        </p:tgtEl>
                                        <p:attrNameLst>
                                          <p:attrName>ppt_x</p:attrName>
                                        </p:attrNameLst>
                                      </p:cBhvr>
                                      <p:tavLst>
                                        <p:tav tm="0">
                                          <p:val>
                                            <p:strVal val="0-#ppt_w/2"/>
                                          </p:val>
                                        </p:tav>
                                        <p:tav tm="100000">
                                          <p:val>
                                            <p:strVal val="#ppt_x"/>
                                          </p:val>
                                        </p:tav>
                                      </p:tavLst>
                                    </p:anim>
                                    <p:anim calcmode="lin" valueType="num">
                                      <p:cBhvr additive="base">
                                        <p:cTn id="18" dur="1000" fill="hold"/>
                                        <p:tgtEl>
                                          <p:spTgt spid="9235"/>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9220"/>
                                        </p:tgtEl>
                                        <p:attrNameLst>
                                          <p:attrName>style.visibility</p:attrName>
                                        </p:attrNameLst>
                                      </p:cBhvr>
                                      <p:to>
                                        <p:strVal val="visible"/>
                                      </p:to>
                                    </p:set>
                                    <p:anim calcmode="lin" valueType="num">
                                      <p:cBhvr additive="base">
                                        <p:cTn id="22" dur="500" fill="hold"/>
                                        <p:tgtEl>
                                          <p:spTgt spid="9220"/>
                                        </p:tgtEl>
                                        <p:attrNameLst>
                                          <p:attrName>ppt_x</p:attrName>
                                        </p:attrNameLst>
                                      </p:cBhvr>
                                      <p:tavLst>
                                        <p:tav tm="0">
                                          <p:val>
                                            <p:strVal val="0-#ppt_w/2"/>
                                          </p:val>
                                        </p:tav>
                                        <p:tav tm="100000">
                                          <p:val>
                                            <p:strVal val="#ppt_x"/>
                                          </p:val>
                                        </p:tav>
                                      </p:tavLst>
                                    </p:anim>
                                    <p:anim calcmode="lin" valueType="num">
                                      <p:cBhvr additive="base">
                                        <p:cTn id="23" dur="500" fill="hold"/>
                                        <p:tgtEl>
                                          <p:spTgt spid="9220"/>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9221"/>
                                        </p:tgtEl>
                                        <p:attrNameLst>
                                          <p:attrName>style.visibility</p:attrName>
                                        </p:attrNameLst>
                                      </p:cBhvr>
                                      <p:to>
                                        <p:strVal val="visible"/>
                                      </p:to>
                                    </p:set>
                                    <p:anim calcmode="lin" valueType="num">
                                      <p:cBhvr additive="base">
                                        <p:cTn id="27" dur="500" fill="hold"/>
                                        <p:tgtEl>
                                          <p:spTgt spid="9221"/>
                                        </p:tgtEl>
                                        <p:attrNameLst>
                                          <p:attrName>ppt_x</p:attrName>
                                        </p:attrNameLst>
                                      </p:cBhvr>
                                      <p:tavLst>
                                        <p:tav tm="0">
                                          <p:val>
                                            <p:strVal val="0-#ppt_w/2"/>
                                          </p:val>
                                        </p:tav>
                                        <p:tav tm="100000">
                                          <p:val>
                                            <p:strVal val="#ppt_x"/>
                                          </p:val>
                                        </p:tav>
                                      </p:tavLst>
                                    </p:anim>
                                    <p:anim calcmode="lin" valueType="num">
                                      <p:cBhvr additive="base">
                                        <p:cTn id="28" dur="500" fill="hold"/>
                                        <p:tgtEl>
                                          <p:spTgt spid="922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9222"/>
                                        </p:tgtEl>
                                        <p:attrNameLst>
                                          <p:attrName>style.visibility</p:attrName>
                                        </p:attrNameLst>
                                      </p:cBhvr>
                                      <p:to>
                                        <p:strVal val="visible"/>
                                      </p:to>
                                    </p:set>
                                    <p:anim calcmode="lin" valueType="num">
                                      <p:cBhvr additive="base">
                                        <p:cTn id="32" dur="500" fill="hold"/>
                                        <p:tgtEl>
                                          <p:spTgt spid="9222"/>
                                        </p:tgtEl>
                                        <p:attrNameLst>
                                          <p:attrName>ppt_x</p:attrName>
                                        </p:attrNameLst>
                                      </p:cBhvr>
                                      <p:tavLst>
                                        <p:tav tm="0">
                                          <p:val>
                                            <p:strVal val="0-#ppt_w/2"/>
                                          </p:val>
                                        </p:tav>
                                        <p:tav tm="100000">
                                          <p:val>
                                            <p:strVal val="#ppt_x"/>
                                          </p:val>
                                        </p:tav>
                                      </p:tavLst>
                                    </p:anim>
                                    <p:anim calcmode="lin" valueType="num">
                                      <p:cBhvr additive="base">
                                        <p:cTn id="33" dur="500" fill="hold"/>
                                        <p:tgtEl>
                                          <p:spTgt spid="9222"/>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500"/>
                            </p:stCondLst>
                            <p:childTnLst>
                              <p:par>
                                <p:cTn id="35" presetID="2" presetClass="entr" presetSubtype="8" fill="hold" grpId="0" nodeType="afterEffect">
                                  <p:stCondLst>
                                    <p:cond delay="0"/>
                                  </p:stCondLst>
                                  <p:childTnLst>
                                    <p:set>
                                      <p:cBhvr>
                                        <p:cTn id="36" dur="1" fill="hold">
                                          <p:stCondLst>
                                            <p:cond delay="0"/>
                                          </p:stCondLst>
                                        </p:cTn>
                                        <p:tgtEl>
                                          <p:spTgt spid="9223"/>
                                        </p:tgtEl>
                                        <p:attrNameLst>
                                          <p:attrName>style.visibility</p:attrName>
                                        </p:attrNameLst>
                                      </p:cBhvr>
                                      <p:to>
                                        <p:strVal val="visible"/>
                                      </p:to>
                                    </p:set>
                                    <p:anim calcmode="lin" valueType="num">
                                      <p:cBhvr additive="base">
                                        <p:cTn id="37" dur="500" fill="hold"/>
                                        <p:tgtEl>
                                          <p:spTgt spid="9223"/>
                                        </p:tgtEl>
                                        <p:attrNameLst>
                                          <p:attrName>ppt_x</p:attrName>
                                        </p:attrNameLst>
                                      </p:cBhvr>
                                      <p:tavLst>
                                        <p:tav tm="0">
                                          <p:val>
                                            <p:strVal val="0-#ppt_w/2"/>
                                          </p:val>
                                        </p:tav>
                                        <p:tav tm="100000">
                                          <p:val>
                                            <p:strVal val="#ppt_x"/>
                                          </p:val>
                                        </p:tav>
                                      </p:tavLst>
                                    </p:anim>
                                    <p:anim calcmode="lin" valueType="num">
                                      <p:cBhvr additive="base">
                                        <p:cTn id="38" dur="500" fill="hold"/>
                                        <p:tgtEl>
                                          <p:spTgt spid="9223"/>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4000"/>
                            </p:stCondLst>
                            <p:childTnLst>
                              <p:par>
                                <p:cTn id="40" presetID="2" presetClass="entr" presetSubtype="8" fill="hold" grpId="0" nodeType="afterEffect">
                                  <p:stCondLst>
                                    <p:cond delay="0"/>
                                  </p:stCondLst>
                                  <p:childTnLst>
                                    <p:set>
                                      <p:cBhvr>
                                        <p:cTn id="41" dur="1" fill="hold">
                                          <p:stCondLst>
                                            <p:cond delay="0"/>
                                          </p:stCondLst>
                                        </p:cTn>
                                        <p:tgtEl>
                                          <p:spTgt spid="9224"/>
                                        </p:tgtEl>
                                        <p:attrNameLst>
                                          <p:attrName>style.visibility</p:attrName>
                                        </p:attrNameLst>
                                      </p:cBhvr>
                                      <p:to>
                                        <p:strVal val="visible"/>
                                      </p:to>
                                    </p:set>
                                    <p:anim calcmode="lin" valueType="num">
                                      <p:cBhvr additive="base">
                                        <p:cTn id="42" dur="500" fill="hold"/>
                                        <p:tgtEl>
                                          <p:spTgt spid="9224"/>
                                        </p:tgtEl>
                                        <p:attrNameLst>
                                          <p:attrName>ppt_x</p:attrName>
                                        </p:attrNameLst>
                                      </p:cBhvr>
                                      <p:tavLst>
                                        <p:tav tm="0">
                                          <p:val>
                                            <p:strVal val="0-#ppt_w/2"/>
                                          </p:val>
                                        </p:tav>
                                        <p:tav tm="100000">
                                          <p:val>
                                            <p:strVal val="#ppt_x"/>
                                          </p:val>
                                        </p:tav>
                                      </p:tavLst>
                                    </p:anim>
                                    <p:anim calcmode="lin" valueType="num">
                                      <p:cBhvr additive="base">
                                        <p:cTn id="43" dur="500" fill="hold"/>
                                        <p:tgtEl>
                                          <p:spTgt spid="9224"/>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500"/>
                            </p:stCondLst>
                            <p:childTnLst>
                              <p:par>
                                <p:cTn id="45" presetID="2" presetClass="entr" presetSubtype="8" fill="hold" grpId="0" nodeType="afterEffect">
                                  <p:stCondLst>
                                    <p:cond delay="0"/>
                                  </p:stCondLst>
                                  <p:childTnLst>
                                    <p:set>
                                      <p:cBhvr>
                                        <p:cTn id="46" dur="1" fill="hold">
                                          <p:stCondLst>
                                            <p:cond delay="0"/>
                                          </p:stCondLst>
                                        </p:cTn>
                                        <p:tgtEl>
                                          <p:spTgt spid="9225"/>
                                        </p:tgtEl>
                                        <p:attrNameLst>
                                          <p:attrName>style.visibility</p:attrName>
                                        </p:attrNameLst>
                                      </p:cBhvr>
                                      <p:to>
                                        <p:strVal val="visible"/>
                                      </p:to>
                                    </p:set>
                                    <p:anim calcmode="lin" valueType="num">
                                      <p:cBhvr additive="base">
                                        <p:cTn id="47" dur="500" fill="hold"/>
                                        <p:tgtEl>
                                          <p:spTgt spid="9225"/>
                                        </p:tgtEl>
                                        <p:attrNameLst>
                                          <p:attrName>ppt_x</p:attrName>
                                        </p:attrNameLst>
                                      </p:cBhvr>
                                      <p:tavLst>
                                        <p:tav tm="0">
                                          <p:val>
                                            <p:strVal val="0-#ppt_w/2"/>
                                          </p:val>
                                        </p:tav>
                                        <p:tav tm="100000">
                                          <p:val>
                                            <p:strVal val="#ppt_x"/>
                                          </p:val>
                                        </p:tav>
                                      </p:tavLst>
                                    </p:anim>
                                    <p:anim calcmode="lin" valueType="num">
                                      <p:cBhvr additive="base">
                                        <p:cTn id="48" dur="500" fill="hold"/>
                                        <p:tgtEl>
                                          <p:spTgt spid="9225"/>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000"/>
                            </p:stCondLst>
                            <p:childTnLst>
                              <p:par>
                                <p:cTn id="50" presetID="2" presetClass="entr" presetSubtype="8" fill="hold" grpId="0" nodeType="afterEffect">
                                  <p:stCondLst>
                                    <p:cond delay="0"/>
                                  </p:stCondLst>
                                  <p:childTnLst>
                                    <p:set>
                                      <p:cBhvr>
                                        <p:cTn id="51" dur="1" fill="hold">
                                          <p:stCondLst>
                                            <p:cond delay="0"/>
                                          </p:stCondLst>
                                        </p:cTn>
                                        <p:tgtEl>
                                          <p:spTgt spid="9226"/>
                                        </p:tgtEl>
                                        <p:attrNameLst>
                                          <p:attrName>style.visibility</p:attrName>
                                        </p:attrNameLst>
                                      </p:cBhvr>
                                      <p:to>
                                        <p:strVal val="visible"/>
                                      </p:to>
                                    </p:set>
                                    <p:anim calcmode="lin" valueType="num">
                                      <p:cBhvr additive="base">
                                        <p:cTn id="52" dur="500" fill="hold"/>
                                        <p:tgtEl>
                                          <p:spTgt spid="9226"/>
                                        </p:tgtEl>
                                        <p:attrNameLst>
                                          <p:attrName>ppt_x</p:attrName>
                                        </p:attrNameLst>
                                      </p:cBhvr>
                                      <p:tavLst>
                                        <p:tav tm="0">
                                          <p:val>
                                            <p:strVal val="0-#ppt_w/2"/>
                                          </p:val>
                                        </p:tav>
                                        <p:tav tm="100000">
                                          <p:val>
                                            <p:strVal val="#ppt_x"/>
                                          </p:val>
                                        </p:tav>
                                      </p:tavLst>
                                    </p:anim>
                                    <p:anim calcmode="lin" valueType="num">
                                      <p:cBhvr additive="base">
                                        <p:cTn id="53" dur="500" fill="hold"/>
                                        <p:tgtEl>
                                          <p:spTgt spid="9226"/>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5500"/>
                            </p:stCondLst>
                            <p:childTnLst>
                              <p:par>
                                <p:cTn id="55" presetID="2" presetClass="entr" presetSubtype="8" fill="hold" grpId="0" nodeType="afterEffect">
                                  <p:stCondLst>
                                    <p:cond delay="0"/>
                                  </p:stCondLst>
                                  <p:childTnLst>
                                    <p:set>
                                      <p:cBhvr>
                                        <p:cTn id="56" dur="1" fill="hold">
                                          <p:stCondLst>
                                            <p:cond delay="0"/>
                                          </p:stCondLst>
                                        </p:cTn>
                                        <p:tgtEl>
                                          <p:spTgt spid="9227"/>
                                        </p:tgtEl>
                                        <p:attrNameLst>
                                          <p:attrName>style.visibility</p:attrName>
                                        </p:attrNameLst>
                                      </p:cBhvr>
                                      <p:to>
                                        <p:strVal val="visible"/>
                                      </p:to>
                                    </p:set>
                                    <p:anim calcmode="lin" valueType="num">
                                      <p:cBhvr additive="base">
                                        <p:cTn id="57" dur="500" fill="hold"/>
                                        <p:tgtEl>
                                          <p:spTgt spid="9227"/>
                                        </p:tgtEl>
                                        <p:attrNameLst>
                                          <p:attrName>ppt_x</p:attrName>
                                        </p:attrNameLst>
                                      </p:cBhvr>
                                      <p:tavLst>
                                        <p:tav tm="0">
                                          <p:val>
                                            <p:strVal val="0-#ppt_w/2"/>
                                          </p:val>
                                        </p:tav>
                                        <p:tav tm="100000">
                                          <p:val>
                                            <p:strVal val="#ppt_x"/>
                                          </p:val>
                                        </p:tav>
                                      </p:tavLst>
                                    </p:anim>
                                    <p:anim calcmode="lin" valueType="num">
                                      <p:cBhvr additive="base">
                                        <p:cTn id="58" dur="500" fill="hold"/>
                                        <p:tgtEl>
                                          <p:spTgt spid="9227"/>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6000"/>
                            </p:stCondLst>
                            <p:childTnLst>
                              <p:par>
                                <p:cTn id="60" presetID="2" presetClass="entr" presetSubtype="8" fill="hold" grpId="0" nodeType="afterEffect">
                                  <p:stCondLst>
                                    <p:cond delay="0"/>
                                  </p:stCondLst>
                                  <p:childTnLst>
                                    <p:set>
                                      <p:cBhvr>
                                        <p:cTn id="61" dur="1" fill="hold">
                                          <p:stCondLst>
                                            <p:cond delay="0"/>
                                          </p:stCondLst>
                                        </p:cTn>
                                        <p:tgtEl>
                                          <p:spTgt spid="9228"/>
                                        </p:tgtEl>
                                        <p:attrNameLst>
                                          <p:attrName>style.visibility</p:attrName>
                                        </p:attrNameLst>
                                      </p:cBhvr>
                                      <p:to>
                                        <p:strVal val="visible"/>
                                      </p:to>
                                    </p:set>
                                    <p:anim calcmode="lin" valueType="num">
                                      <p:cBhvr additive="base">
                                        <p:cTn id="62" dur="500" fill="hold"/>
                                        <p:tgtEl>
                                          <p:spTgt spid="9228"/>
                                        </p:tgtEl>
                                        <p:attrNameLst>
                                          <p:attrName>ppt_x</p:attrName>
                                        </p:attrNameLst>
                                      </p:cBhvr>
                                      <p:tavLst>
                                        <p:tav tm="0">
                                          <p:val>
                                            <p:strVal val="0-#ppt_w/2"/>
                                          </p:val>
                                        </p:tav>
                                        <p:tav tm="100000">
                                          <p:val>
                                            <p:strVal val="#ppt_x"/>
                                          </p:val>
                                        </p:tav>
                                      </p:tavLst>
                                    </p:anim>
                                    <p:anim calcmode="lin" valueType="num">
                                      <p:cBhvr additive="base">
                                        <p:cTn id="63" dur="500" fill="hold"/>
                                        <p:tgtEl>
                                          <p:spTgt spid="9228"/>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9236"/>
                                        </p:tgtEl>
                                        <p:attrNameLst>
                                          <p:attrName>style.visibility</p:attrName>
                                        </p:attrNameLst>
                                      </p:cBhvr>
                                      <p:to>
                                        <p:strVal val="visible"/>
                                      </p:to>
                                    </p:set>
                                    <p:anim calcmode="lin" valueType="num">
                                      <p:cBhvr additive="base">
                                        <p:cTn id="68" dur="1000" fill="hold"/>
                                        <p:tgtEl>
                                          <p:spTgt spid="9236"/>
                                        </p:tgtEl>
                                        <p:attrNameLst>
                                          <p:attrName>ppt_x</p:attrName>
                                        </p:attrNameLst>
                                      </p:cBhvr>
                                      <p:tavLst>
                                        <p:tav tm="0">
                                          <p:val>
                                            <p:strVal val="0-#ppt_w/2"/>
                                          </p:val>
                                        </p:tav>
                                        <p:tav tm="100000">
                                          <p:val>
                                            <p:strVal val="#ppt_x"/>
                                          </p:val>
                                        </p:tav>
                                      </p:tavLst>
                                    </p:anim>
                                    <p:anim calcmode="lin" valueType="num">
                                      <p:cBhvr additive="base">
                                        <p:cTn id="69" dur="1000" fill="hold"/>
                                        <p:tgtEl>
                                          <p:spTgt spid="9236"/>
                                        </p:tgtEl>
                                        <p:attrNameLst>
                                          <p:attrName>ppt_y</p:attrName>
                                        </p:attrNameLst>
                                      </p:cBhvr>
                                      <p:tavLst>
                                        <p:tav tm="0">
                                          <p:val>
                                            <p:strVal val="#ppt_y"/>
                                          </p:val>
                                        </p:tav>
                                        <p:tav tm="100000">
                                          <p:val>
                                            <p:strVal val="#ppt_y"/>
                                          </p:val>
                                        </p:tav>
                                      </p:tavLst>
                                    </p:anim>
                                  </p:childTnLst>
                                </p:cTn>
                              </p:par>
                            </p:childTnLst>
                          </p:cTn>
                        </p:par>
                        <p:par>
                          <p:cTn id="70" fill="hold" nodeType="afterGroup">
                            <p:stCondLst>
                              <p:cond delay="1000"/>
                            </p:stCondLst>
                            <p:childTnLst>
                              <p:par>
                                <p:cTn id="71" presetID="2" presetClass="entr" presetSubtype="8" fill="hold" grpId="0" nodeType="afterEffect">
                                  <p:stCondLst>
                                    <p:cond delay="0"/>
                                  </p:stCondLst>
                                  <p:childTnLst>
                                    <p:set>
                                      <p:cBhvr>
                                        <p:cTn id="72" dur="1" fill="hold">
                                          <p:stCondLst>
                                            <p:cond delay="0"/>
                                          </p:stCondLst>
                                        </p:cTn>
                                        <p:tgtEl>
                                          <p:spTgt spid="9247"/>
                                        </p:tgtEl>
                                        <p:attrNameLst>
                                          <p:attrName>style.visibility</p:attrName>
                                        </p:attrNameLst>
                                      </p:cBhvr>
                                      <p:to>
                                        <p:strVal val="visible"/>
                                      </p:to>
                                    </p:set>
                                    <p:anim calcmode="lin" valueType="num">
                                      <p:cBhvr additive="base">
                                        <p:cTn id="73" dur="1000" fill="hold"/>
                                        <p:tgtEl>
                                          <p:spTgt spid="9247"/>
                                        </p:tgtEl>
                                        <p:attrNameLst>
                                          <p:attrName>ppt_x</p:attrName>
                                        </p:attrNameLst>
                                      </p:cBhvr>
                                      <p:tavLst>
                                        <p:tav tm="0">
                                          <p:val>
                                            <p:strVal val="0-#ppt_w/2"/>
                                          </p:val>
                                        </p:tav>
                                        <p:tav tm="100000">
                                          <p:val>
                                            <p:strVal val="#ppt_x"/>
                                          </p:val>
                                        </p:tav>
                                      </p:tavLst>
                                    </p:anim>
                                    <p:anim calcmode="lin" valueType="num">
                                      <p:cBhvr additive="base">
                                        <p:cTn id="74" dur="1000" fill="hold"/>
                                        <p:tgtEl>
                                          <p:spTgt spid="9247"/>
                                        </p:tgtEl>
                                        <p:attrNameLst>
                                          <p:attrName>ppt_y</p:attrName>
                                        </p:attrNameLst>
                                      </p:cBhvr>
                                      <p:tavLst>
                                        <p:tav tm="0">
                                          <p:val>
                                            <p:strVal val="#ppt_y"/>
                                          </p:val>
                                        </p:tav>
                                        <p:tav tm="100000">
                                          <p:val>
                                            <p:strVal val="#ppt_y"/>
                                          </p:val>
                                        </p:tav>
                                      </p:tavLst>
                                    </p:anim>
                                  </p:childTnLst>
                                </p:cTn>
                              </p:par>
                              <p:par>
                                <p:cTn id="75" presetID="2" presetClass="entr" presetSubtype="8" fill="hold" grpId="0" nodeType="withEffect">
                                  <p:stCondLst>
                                    <p:cond delay="0"/>
                                  </p:stCondLst>
                                  <p:childTnLst>
                                    <p:set>
                                      <p:cBhvr>
                                        <p:cTn id="76" dur="1" fill="hold">
                                          <p:stCondLst>
                                            <p:cond delay="0"/>
                                          </p:stCondLst>
                                        </p:cTn>
                                        <p:tgtEl>
                                          <p:spTgt spid="9264"/>
                                        </p:tgtEl>
                                        <p:attrNameLst>
                                          <p:attrName>style.visibility</p:attrName>
                                        </p:attrNameLst>
                                      </p:cBhvr>
                                      <p:to>
                                        <p:strVal val="visible"/>
                                      </p:to>
                                    </p:set>
                                    <p:anim calcmode="lin" valueType="num">
                                      <p:cBhvr additive="base">
                                        <p:cTn id="77" dur="1000" fill="hold"/>
                                        <p:tgtEl>
                                          <p:spTgt spid="9264"/>
                                        </p:tgtEl>
                                        <p:attrNameLst>
                                          <p:attrName>ppt_x</p:attrName>
                                        </p:attrNameLst>
                                      </p:cBhvr>
                                      <p:tavLst>
                                        <p:tav tm="0">
                                          <p:val>
                                            <p:strVal val="0-#ppt_w/2"/>
                                          </p:val>
                                        </p:tav>
                                        <p:tav tm="100000">
                                          <p:val>
                                            <p:strVal val="#ppt_x"/>
                                          </p:val>
                                        </p:tav>
                                      </p:tavLst>
                                    </p:anim>
                                    <p:anim calcmode="lin" valueType="num">
                                      <p:cBhvr additive="base">
                                        <p:cTn id="78" dur="1000" fill="hold"/>
                                        <p:tgtEl>
                                          <p:spTgt spid="9264"/>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9263"/>
                                        </p:tgtEl>
                                        <p:attrNameLst>
                                          <p:attrName>style.visibility</p:attrName>
                                        </p:attrNameLst>
                                      </p:cBhvr>
                                      <p:to>
                                        <p:strVal val="visible"/>
                                      </p:to>
                                    </p:set>
                                    <p:anim calcmode="lin" valueType="num">
                                      <p:cBhvr additive="base">
                                        <p:cTn id="81" dur="1000" fill="hold"/>
                                        <p:tgtEl>
                                          <p:spTgt spid="9263"/>
                                        </p:tgtEl>
                                        <p:attrNameLst>
                                          <p:attrName>ppt_x</p:attrName>
                                        </p:attrNameLst>
                                      </p:cBhvr>
                                      <p:tavLst>
                                        <p:tav tm="0">
                                          <p:val>
                                            <p:strVal val="0-#ppt_w/2"/>
                                          </p:val>
                                        </p:tav>
                                        <p:tav tm="100000">
                                          <p:val>
                                            <p:strVal val="#ppt_x"/>
                                          </p:val>
                                        </p:tav>
                                      </p:tavLst>
                                    </p:anim>
                                    <p:anim calcmode="lin" valueType="num">
                                      <p:cBhvr additive="base">
                                        <p:cTn id="82" dur="1000" fill="hold"/>
                                        <p:tgtEl>
                                          <p:spTgt spid="9263"/>
                                        </p:tgtEl>
                                        <p:attrNameLst>
                                          <p:attrName>ppt_y</p:attrName>
                                        </p:attrNameLst>
                                      </p:cBhvr>
                                      <p:tavLst>
                                        <p:tav tm="0">
                                          <p:val>
                                            <p:strVal val="#ppt_y"/>
                                          </p:val>
                                        </p:tav>
                                        <p:tav tm="100000">
                                          <p:val>
                                            <p:strVal val="#ppt_y"/>
                                          </p:val>
                                        </p:tav>
                                      </p:tavLst>
                                    </p:anim>
                                  </p:childTnLst>
                                </p:cTn>
                              </p:par>
                              <p:par>
                                <p:cTn id="83" presetID="10" presetClass="entr" presetSubtype="0" fill="hold" grpId="0" nodeType="withEffect">
                                  <p:stCondLst>
                                    <p:cond delay="0"/>
                                  </p:stCondLst>
                                  <p:childTnLst>
                                    <p:set>
                                      <p:cBhvr>
                                        <p:cTn id="84" dur="1" fill="hold">
                                          <p:stCondLst>
                                            <p:cond delay="0"/>
                                          </p:stCondLst>
                                        </p:cTn>
                                        <p:tgtEl>
                                          <p:spTgt spid="9229"/>
                                        </p:tgtEl>
                                        <p:attrNameLst>
                                          <p:attrName>style.visibility</p:attrName>
                                        </p:attrNameLst>
                                      </p:cBhvr>
                                      <p:to>
                                        <p:strVal val="visible"/>
                                      </p:to>
                                    </p:set>
                                    <p:animEffect transition="in" filter="fade">
                                      <p:cBhvr>
                                        <p:cTn id="85" dur="2000"/>
                                        <p:tgtEl>
                                          <p:spTgt spid="9229"/>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9231"/>
                                        </p:tgtEl>
                                        <p:attrNameLst>
                                          <p:attrName>style.visibility</p:attrName>
                                        </p:attrNameLst>
                                      </p:cBhvr>
                                      <p:to>
                                        <p:strVal val="visible"/>
                                      </p:to>
                                    </p:set>
                                    <p:animEffect transition="in" filter="fade">
                                      <p:cBhvr>
                                        <p:cTn id="88" dur="2000"/>
                                        <p:tgtEl>
                                          <p:spTgt spid="923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9232"/>
                                        </p:tgtEl>
                                        <p:attrNameLst>
                                          <p:attrName>style.visibility</p:attrName>
                                        </p:attrNameLst>
                                      </p:cBhvr>
                                      <p:to>
                                        <p:strVal val="visible"/>
                                      </p:to>
                                    </p:set>
                                    <p:animEffect transition="in" filter="fade">
                                      <p:cBhvr>
                                        <p:cTn id="91" dur="2000"/>
                                        <p:tgtEl>
                                          <p:spTgt spid="923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9233"/>
                                        </p:tgtEl>
                                        <p:attrNameLst>
                                          <p:attrName>style.visibility</p:attrName>
                                        </p:attrNameLst>
                                      </p:cBhvr>
                                      <p:to>
                                        <p:strVal val="visible"/>
                                      </p:to>
                                    </p:set>
                                    <p:animEffect transition="in" filter="fade">
                                      <p:cBhvr>
                                        <p:cTn id="94" dur="2000"/>
                                        <p:tgtEl>
                                          <p:spTgt spid="9233"/>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8" fill="hold" grpId="0" nodeType="clickEffect">
                                  <p:stCondLst>
                                    <p:cond delay="0"/>
                                  </p:stCondLst>
                                  <p:childTnLst>
                                    <p:set>
                                      <p:cBhvr>
                                        <p:cTn id="98" dur="1" fill="hold">
                                          <p:stCondLst>
                                            <p:cond delay="0"/>
                                          </p:stCondLst>
                                        </p:cTn>
                                        <p:tgtEl>
                                          <p:spTgt spid="9238"/>
                                        </p:tgtEl>
                                        <p:attrNameLst>
                                          <p:attrName>style.visibility</p:attrName>
                                        </p:attrNameLst>
                                      </p:cBhvr>
                                      <p:to>
                                        <p:strVal val="visible"/>
                                      </p:to>
                                    </p:set>
                                    <p:anim calcmode="lin" valueType="num">
                                      <p:cBhvr additive="base">
                                        <p:cTn id="99" dur="1000" fill="hold"/>
                                        <p:tgtEl>
                                          <p:spTgt spid="9238"/>
                                        </p:tgtEl>
                                        <p:attrNameLst>
                                          <p:attrName>ppt_x</p:attrName>
                                        </p:attrNameLst>
                                      </p:cBhvr>
                                      <p:tavLst>
                                        <p:tav tm="0">
                                          <p:val>
                                            <p:strVal val="0-#ppt_w/2"/>
                                          </p:val>
                                        </p:tav>
                                        <p:tav tm="100000">
                                          <p:val>
                                            <p:strVal val="#ppt_x"/>
                                          </p:val>
                                        </p:tav>
                                      </p:tavLst>
                                    </p:anim>
                                    <p:anim calcmode="lin" valueType="num">
                                      <p:cBhvr additive="base">
                                        <p:cTn id="100" dur="1000" fill="hold"/>
                                        <p:tgtEl>
                                          <p:spTgt spid="9238"/>
                                        </p:tgtEl>
                                        <p:attrNameLst>
                                          <p:attrName>ppt_y</p:attrName>
                                        </p:attrNameLst>
                                      </p:cBhvr>
                                      <p:tavLst>
                                        <p:tav tm="0">
                                          <p:val>
                                            <p:strVal val="#ppt_y"/>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9256"/>
                                        </p:tgtEl>
                                        <p:attrNameLst>
                                          <p:attrName>style.visibility</p:attrName>
                                        </p:attrNameLst>
                                      </p:cBhvr>
                                      <p:to>
                                        <p:strVal val="visible"/>
                                      </p:to>
                                    </p:set>
                                    <p:animEffect transition="in" filter="fade">
                                      <p:cBhvr>
                                        <p:cTn id="105" dur="1000"/>
                                        <p:tgtEl>
                                          <p:spTgt spid="9256"/>
                                        </p:tgtEl>
                                      </p:cBhvr>
                                    </p:animEffect>
                                  </p:childTnLst>
                                </p:cTn>
                              </p:par>
                            </p:childTnLst>
                          </p:cTn>
                        </p:par>
                        <p:par>
                          <p:cTn id="106" fill="hold" nodeType="afterGroup">
                            <p:stCondLst>
                              <p:cond delay="1000"/>
                            </p:stCondLst>
                            <p:childTnLst>
                              <p:par>
                                <p:cTn id="107" presetID="10" presetClass="entr" presetSubtype="0" fill="hold" grpId="0" nodeType="afterEffect">
                                  <p:stCondLst>
                                    <p:cond delay="0"/>
                                  </p:stCondLst>
                                  <p:childTnLst>
                                    <p:set>
                                      <p:cBhvr>
                                        <p:cTn id="108" dur="1" fill="hold">
                                          <p:stCondLst>
                                            <p:cond delay="0"/>
                                          </p:stCondLst>
                                        </p:cTn>
                                        <p:tgtEl>
                                          <p:spTgt spid="9248"/>
                                        </p:tgtEl>
                                        <p:attrNameLst>
                                          <p:attrName>style.visibility</p:attrName>
                                        </p:attrNameLst>
                                      </p:cBhvr>
                                      <p:to>
                                        <p:strVal val="visible"/>
                                      </p:to>
                                    </p:set>
                                    <p:animEffect transition="in" filter="fade">
                                      <p:cBhvr>
                                        <p:cTn id="109" dur="2000"/>
                                        <p:tgtEl>
                                          <p:spTgt spid="9248"/>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9237"/>
                                        </p:tgtEl>
                                        <p:attrNameLst>
                                          <p:attrName>style.visibility</p:attrName>
                                        </p:attrNameLst>
                                      </p:cBhvr>
                                      <p:to>
                                        <p:strVal val="visible"/>
                                      </p:to>
                                    </p:set>
                                    <p:animEffect transition="in" filter="fade">
                                      <p:cBhvr>
                                        <p:cTn id="112" dur="2000"/>
                                        <p:tgtEl>
                                          <p:spTgt spid="9237"/>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9250"/>
                                        </p:tgtEl>
                                        <p:attrNameLst>
                                          <p:attrName>style.visibility</p:attrName>
                                        </p:attrNameLst>
                                      </p:cBhvr>
                                      <p:to>
                                        <p:strVal val="visible"/>
                                      </p:to>
                                    </p:set>
                                    <p:animEffect transition="in" filter="fade">
                                      <p:cBhvr>
                                        <p:cTn id="115" dur="2000"/>
                                        <p:tgtEl>
                                          <p:spTgt spid="9250"/>
                                        </p:tgtEl>
                                      </p:cBhvr>
                                    </p:animEffect>
                                  </p:childTnLst>
                                </p:cTn>
                              </p:par>
                              <p:par>
                                <p:cTn id="116" presetID="2" presetClass="entr" presetSubtype="1" fill="hold" grpId="0" nodeType="withEffect">
                                  <p:stCondLst>
                                    <p:cond delay="0"/>
                                  </p:stCondLst>
                                  <p:childTnLst>
                                    <p:set>
                                      <p:cBhvr>
                                        <p:cTn id="117" dur="1" fill="hold">
                                          <p:stCondLst>
                                            <p:cond delay="0"/>
                                          </p:stCondLst>
                                        </p:cTn>
                                        <p:tgtEl>
                                          <p:spTgt spid="9249"/>
                                        </p:tgtEl>
                                        <p:attrNameLst>
                                          <p:attrName>style.visibility</p:attrName>
                                        </p:attrNameLst>
                                      </p:cBhvr>
                                      <p:to>
                                        <p:strVal val="visible"/>
                                      </p:to>
                                    </p:set>
                                    <p:anim calcmode="lin" valueType="num">
                                      <p:cBhvr additive="base">
                                        <p:cTn id="118" dur="1000" fill="hold"/>
                                        <p:tgtEl>
                                          <p:spTgt spid="9249"/>
                                        </p:tgtEl>
                                        <p:attrNameLst>
                                          <p:attrName>ppt_x</p:attrName>
                                        </p:attrNameLst>
                                      </p:cBhvr>
                                      <p:tavLst>
                                        <p:tav tm="0">
                                          <p:val>
                                            <p:strVal val="#ppt_x"/>
                                          </p:val>
                                        </p:tav>
                                        <p:tav tm="100000">
                                          <p:val>
                                            <p:strVal val="#ppt_x"/>
                                          </p:val>
                                        </p:tav>
                                      </p:tavLst>
                                    </p:anim>
                                    <p:anim calcmode="lin" valueType="num">
                                      <p:cBhvr additive="base">
                                        <p:cTn id="119" dur="1000" fill="hold"/>
                                        <p:tgtEl>
                                          <p:spTgt spid="9249"/>
                                        </p:tgtEl>
                                        <p:attrNameLst>
                                          <p:attrName>ppt_y</p:attrName>
                                        </p:attrNameLst>
                                      </p:cBhvr>
                                      <p:tavLst>
                                        <p:tav tm="0">
                                          <p:val>
                                            <p:strVal val="0-#ppt_h/2"/>
                                          </p:val>
                                        </p:tav>
                                        <p:tav tm="100000">
                                          <p:val>
                                            <p:strVal val="#ppt_y"/>
                                          </p:val>
                                        </p:tav>
                                      </p:tavLst>
                                    </p:anim>
                                  </p:childTnLst>
                                </p:cTn>
                              </p:par>
                              <p:par>
                                <p:cTn id="120" presetID="10" presetClass="entr" presetSubtype="0" fill="hold" grpId="0" nodeType="withEffect">
                                  <p:stCondLst>
                                    <p:cond delay="0"/>
                                  </p:stCondLst>
                                  <p:childTnLst>
                                    <p:set>
                                      <p:cBhvr>
                                        <p:cTn id="121" dur="1" fill="hold">
                                          <p:stCondLst>
                                            <p:cond delay="0"/>
                                          </p:stCondLst>
                                        </p:cTn>
                                        <p:tgtEl>
                                          <p:spTgt spid="9253"/>
                                        </p:tgtEl>
                                        <p:attrNameLst>
                                          <p:attrName>style.visibility</p:attrName>
                                        </p:attrNameLst>
                                      </p:cBhvr>
                                      <p:to>
                                        <p:strVal val="visible"/>
                                      </p:to>
                                    </p:set>
                                    <p:animEffect transition="in" filter="fade">
                                      <p:cBhvr>
                                        <p:cTn id="122" dur="2000"/>
                                        <p:tgtEl>
                                          <p:spTgt spid="9253"/>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9252"/>
                                        </p:tgtEl>
                                        <p:attrNameLst>
                                          <p:attrName>style.visibility</p:attrName>
                                        </p:attrNameLst>
                                      </p:cBhvr>
                                      <p:to>
                                        <p:strVal val="visible"/>
                                      </p:to>
                                    </p:set>
                                    <p:animEffect transition="in" filter="fade">
                                      <p:cBhvr>
                                        <p:cTn id="125" dur="2000"/>
                                        <p:tgtEl>
                                          <p:spTgt spid="9252"/>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9255"/>
                                        </p:tgtEl>
                                        <p:attrNameLst>
                                          <p:attrName>style.visibility</p:attrName>
                                        </p:attrNameLst>
                                      </p:cBhvr>
                                      <p:to>
                                        <p:strVal val="visible"/>
                                      </p:to>
                                    </p:set>
                                    <p:animEffect transition="in" filter="fade">
                                      <p:cBhvr>
                                        <p:cTn id="128" dur="2000"/>
                                        <p:tgtEl>
                                          <p:spTgt spid="9255"/>
                                        </p:tgtEl>
                                      </p:cBhvr>
                                    </p:animEffect>
                                  </p:childTnLst>
                                </p:cTn>
                              </p:par>
                              <p:par>
                                <p:cTn id="129" presetID="2" presetClass="entr" presetSubtype="1" fill="hold" grpId="0" nodeType="withEffect">
                                  <p:stCondLst>
                                    <p:cond delay="0"/>
                                  </p:stCondLst>
                                  <p:childTnLst>
                                    <p:set>
                                      <p:cBhvr>
                                        <p:cTn id="130" dur="1" fill="hold">
                                          <p:stCondLst>
                                            <p:cond delay="0"/>
                                          </p:stCondLst>
                                        </p:cTn>
                                        <p:tgtEl>
                                          <p:spTgt spid="9254"/>
                                        </p:tgtEl>
                                        <p:attrNameLst>
                                          <p:attrName>style.visibility</p:attrName>
                                        </p:attrNameLst>
                                      </p:cBhvr>
                                      <p:to>
                                        <p:strVal val="visible"/>
                                      </p:to>
                                    </p:set>
                                    <p:anim calcmode="lin" valueType="num">
                                      <p:cBhvr additive="base">
                                        <p:cTn id="131" dur="1000" fill="hold"/>
                                        <p:tgtEl>
                                          <p:spTgt spid="9254"/>
                                        </p:tgtEl>
                                        <p:attrNameLst>
                                          <p:attrName>ppt_x</p:attrName>
                                        </p:attrNameLst>
                                      </p:cBhvr>
                                      <p:tavLst>
                                        <p:tav tm="0">
                                          <p:val>
                                            <p:strVal val="#ppt_x"/>
                                          </p:val>
                                        </p:tav>
                                        <p:tav tm="100000">
                                          <p:val>
                                            <p:strVal val="#ppt_x"/>
                                          </p:val>
                                        </p:tav>
                                      </p:tavLst>
                                    </p:anim>
                                    <p:anim calcmode="lin" valueType="num">
                                      <p:cBhvr additive="base">
                                        <p:cTn id="132" dur="1000" fill="hold"/>
                                        <p:tgtEl>
                                          <p:spTgt spid="9254"/>
                                        </p:tgtEl>
                                        <p:attrNameLst>
                                          <p:attrName>ppt_y</p:attrName>
                                        </p:attrNameLst>
                                      </p:cBhvr>
                                      <p:tavLst>
                                        <p:tav tm="0">
                                          <p:val>
                                            <p:strVal val="0-#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9257"/>
                                        </p:tgtEl>
                                        <p:attrNameLst>
                                          <p:attrName>style.visibility</p:attrName>
                                        </p:attrNameLst>
                                      </p:cBhvr>
                                      <p:to>
                                        <p:strVal val="visible"/>
                                      </p:to>
                                    </p:set>
                                    <p:animEffect transition="in" filter="fade">
                                      <p:cBhvr>
                                        <p:cTn id="137" dur="1000"/>
                                        <p:tgtEl>
                                          <p:spTgt spid="9257"/>
                                        </p:tgtEl>
                                      </p:cBhvr>
                                    </p:animEffect>
                                  </p:childTnLst>
                                </p:cTn>
                              </p:par>
                              <p:par>
                                <p:cTn id="138" presetID="2" presetClass="entr" presetSubtype="2" fill="hold" grpId="0" nodeType="withEffect">
                                  <p:stCondLst>
                                    <p:cond delay="0"/>
                                  </p:stCondLst>
                                  <p:childTnLst>
                                    <p:set>
                                      <p:cBhvr>
                                        <p:cTn id="139" dur="1" fill="hold">
                                          <p:stCondLst>
                                            <p:cond delay="0"/>
                                          </p:stCondLst>
                                        </p:cTn>
                                        <p:tgtEl>
                                          <p:spTgt spid="9259"/>
                                        </p:tgtEl>
                                        <p:attrNameLst>
                                          <p:attrName>style.visibility</p:attrName>
                                        </p:attrNameLst>
                                      </p:cBhvr>
                                      <p:to>
                                        <p:strVal val="visible"/>
                                      </p:to>
                                    </p:set>
                                    <p:anim calcmode="lin" valueType="num">
                                      <p:cBhvr additive="base">
                                        <p:cTn id="140" dur="1000" fill="hold"/>
                                        <p:tgtEl>
                                          <p:spTgt spid="9259"/>
                                        </p:tgtEl>
                                        <p:attrNameLst>
                                          <p:attrName>ppt_x</p:attrName>
                                        </p:attrNameLst>
                                      </p:cBhvr>
                                      <p:tavLst>
                                        <p:tav tm="0">
                                          <p:val>
                                            <p:strVal val="1+#ppt_w/2"/>
                                          </p:val>
                                        </p:tav>
                                        <p:tav tm="100000">
                                          <p:val>
                                            <p:strVal val="#ppt_x"/>
                                          </p:val>
                                        </p:tav>
                                      </p:tavLst>
                                    </p:anim>
                                    <p:anim calcmode="lin" valueType="num">
                                      <p:cBhvr additive="base">
                                        <p:cTn id="141" dur="1000" fill="hold"/>
                                        <p:tgtEl>
                                          <p:spTgt spid="9259"/>
                                        </p:tgtEl>
                                        <p:attrNameLst>
                                          <p:attrName>ppt_y</p:attrName>
                                        </p:attrNameLst>
                                      </p:cBhvr>
                                      <p:tavLst>
                                        <p:tav tm="0">
                                          <p:val>
                                            <p:strVal val="#ppt_y"/>
                                          </p:val>
                                        </p:tav>
                                        <p:tav tm="100000">
                                          <p:val>
                                            <p:strVal val="#ppt_y"/>
                                          </p:val>
                                        </p:tav>
                                      </p:tavLst>
                                    </p:anim>
                                  </p:childTnLst>
                                </p:cTn>
                              </p:par>
                              <p:par>
                                <p:cTn id="142" presetID="2" presetClass="entr" presetSubtype="2" fill="hold" grpId="0" nodeType="withEffect">
                                  <p:stCondLst>
                                    <p:cond delay="0"/>
                                  </p:stCondLst>
                                  <p:childTnLst>
                                    <p:set>
                                      <p:cBhvr>
                                        <p:cTn id="143" dur="1" fill="hold">
                                          <p:stCondLst>
                                            <p:cond delay="0"/>
                                          </p:stCondLst>
                                        </p:cTn>
                                        <p:tgtEl>
                                          <p:spTgt spid="9260"/>
                                        </p:tgtEl>
                                        <p:attrNameLst>
                                          <p:attrName>style.visibility</p:attrName>
                                        </p:attrNameLst>
                                      </p:cBhvr>
                                      <p:to>
                                        <p:strVal val="visible"/>
                                      </p:to>
                                    </p:set>
                                    <p:anim calcmode="lin" valueType="num">
                                      <p:cBhvr additive="base">
                                        <p:cTn id="144" dur="1000" fill="hold"/>
                                        <p:tgtEl>
                                          <p:spTgt spid="9260"/>
                                        </p:tgtEl>
                                        <p:attrNameLst>
                                          <p:attrName>ppt_x</p:attrName>
                                        </p:attrNameLst>
                                      </p:cBhvr>
                                      <p:tavLst>
                                        <p:tav tm="0">
                                          <p:val>
                                            <p:strVal val="1+#ppt_w/2"/>
                                          </p:val>
                                        </p:tav>
                                        <p:tav tm="100000">
                                          <p:val>
                                            <p:strVal val="#ppt_x"/>
                                          </p:val>
                                        </p:tav>
                                      </p:tavLst>
                                    </p:anim>
                                    <p:anim calcmode="lin" valueType="num">
                                      <p:cBhvr additive="base">
                                        <p:cTn id="145" dur="1000" fill="hold"/>
                                        <p:tgtEl>
                                          <p:spTgt spid="9260"/>
                                        </p:tgtEl>
                                        <p:attrNameLst>
                                          <p:attrName>ppt_y</p:attrName>
                                        </p:attrNameLst>
                                      </p:cBhvr>
                                      <p:tavLst>
                                        <p:tav tm="0">
                                          <p:val>
                                            <p:strVal val="#ppt_y"/>
                                          </p:val>
                                        </p:tav>
                                        <p:tav tm="100000">
                                          <p:val>
                                            <p:strVal val="#ppt_y"/>
                                          </p:val>
                                        </p:tav>
                                      </p:tavLst>
                                    </p:anim>
                                  </p:childTnLst>
                                </p:cTn>
                              </p:par>
                              <p:par>
                                <p:cTn id="146" presetID="2" presetClass="entr" presetSubtype="8" fill="hold" grpId="0" nodeType="withEffect">
                                  <p:stCondLst>
                                    <p:cond delay="0"/>
                                  </p:stCondLst>
                                  <p:childTnLst>
                                    <p:set>
                                      <p:cBhvr>
                                        <p:cTn id="147" dur="1" fill="hold">
                                          <p:stCondLst>
                                            <p:cond delay="0"/>
                                          </p:stCondLst>
                                        </p:cTn>
                                        <p:tgtEl>
                                          <p:spTgt spid="9258"/>
                                        </p:tgtEl>
                                        <p:attrNameLst>
                                          <p:attrName>style.visibility</p:attrName>
                                        </p:attrNameLst>
                                      </p:cBhvr>
                                      <p:to>
                                        <p:strVal val="visible"/>
                                      </p:to>
                                    </p:set>
                                    <p:anim calcmode="lin" valueType="num">
                                      <p:cBhvr additive="base">
                                        <p:cTn id="148" dur="1000" fill="hold"/>
                                        <p:tgtEl>
                                          <p:spTgt spid="9258"/>
                                        </p:tgtEl>
                                        <p:attrNameLst>
                                          <p:attrName>ppt_x</p:attrName>
                                        </p:attrNameLst>
                                      </p:cBhvr>
                                      <p:tavLst>
                                        <p:tav tm="0">
                                          <p:val>
                                            <p:strVal val="0-#ppt_w/2"/>
                                          </p:val>
                                        </p:tav>
                                        <p:tav tm="100000">
                                          <p:val>
                                            <p:strVal val="#ppt_x"/>
                                          </p:val>
                                        </p:tav>
                                      </p:tavLst>
                                    </p:anim>
                                    <p:anim calcmode="lin" valueType="num">
                                      <p:cBhvr additive="base">
                                        <p:cTn id="149" dur="1000" fill="hold"/>
                                        <p:tgtEl>
                                          <p:spTgt spid="9258"/>
                                        </p:tgtEl>
                                        <p:attrNameLst>
                                          <p:attrName>ppt_y</p:attrName>
                                        </p:attrNameLst>
                                      </p:cBhvr>
                                      <p:tavLst>
                                        <p:tav tm="0">
                                          <p:val>
                                            <p:strVal val="#ppt_y"/>
                                          </p:val>
                                        </p:tav>
                                        <p:tav tm="100000">
                                          <p:val>
                                            <p:strVal val="#ppt_y"/>
                                          </p:val>
                                        </p:tav>
                                      </p:tavLst>
                                    </p:anim>
                                  </p:childTnLst>
                                </p:cTn>
                              </p:par>
                              <p:par>
                                <p:cTn id="150" presetID="2" presetClass="entr" presetSubtype="8" fill="hold" grpId="0" nodeType="withEffect">
                                  <p:stCondLst>
                                    <p:cond delay="0"/>
                                  </p:stCondLst>
                                  <p:childTnLst>
                                    <p:set>
                                      <p:cBhvr>
                                        <p:cTn id="151" dur="1" fill="hold">
                                          <p:stCondLst>
                                            <p:cond delay="0"/>
                                          </p:stCondLst>
                                        </p:cTn>
                                        <p:tgtEl>
                                          <p:spTgt spid="9261"/>
                                        </p:tgtEl>
                                        <p:attrNameLst>
                                          <p:attrName>style.visibility</p:attrName>
                                        </p:attrNameLst>
                                      </p:cBhvr>
                                      <p:to>
                                        <p:strVal val="visible"/>
                                      </p:to>
                                    </p:set>
                                    <p:anim calcmode="lin" valueType="num">
                                      <p:cBhvr additive="base">
                                        <p:cTn id="152" dur="1000" fill="hold"/>
                                        <p:tgtEl>
                                          <p:spTgt spid="9261"/>
                                        </p:tgtEl>
                                        <p:attrNameLst>
                                          <p:attrName>ppt_x</p:attrName>
                                        </p:attrNameLst>
                                      </p:cBhvr>
                                      <p:tavLst>
                                        <p:tav tm="0">
                                          <p:val>
                                            <p:strVal val="0-#ppt_w/2"/>
                                          </p:val>
                                        </p:tav>
                                        <p:tav tm="100000">
                                          <p:val>
                                            <p:strVal val="#ppt_x"/>
                                          </p:val>
                                        </p:tav>
                                      </p:tavLst>
                                    </p:anim>
                                    <p:anim calcmode="lin" valueType="num">
                                      <p:cBhvr additive="base">
                                        <p:cTn id="153" dur="1000" fill="hold"/>
                                        <p:tgtEl>
                                          <p:spTgt spid="9261"/>
                                        </p:tgtEl>
                                        <p:attrNameLst>
                                          <p:attrName>ppt_y</p:attrName>
                                        </p:attrNameLst>
                                      </p:cBhvr>
                                      <p:tavLst>
                                        <p:tav tm="0">
                                          <p:val>
                                            <p:strVal val="#ppt_y"/>
                                          </p:val>
                                        </p:tav>
                                        <p:tav tm="100000">
                                          <p:val>
                                            <p:strVal val="#ppt_y"/>
                                          </p:val>
                                        </p:tav>
                                      </p:tavLst>
                                    </p:anim>
                                  </p:childTnLst>
                                </p:cTn>
                              </p:par>
                            </p:childTnLst>
                          </p:cTn>
                        </p:par>
                      </p:childTnLst>
                    </p:cTn>
                  </p:par>
                  <p:par>
                    <p:cTn id="154" fill="hold" nodeType="clickPar">
                      <p:stCondLst>
                        <p:cond delay="indefinite"/>
                      </p:stCondLst>
                      <p:childTnLst>
                        <p:par>
                          <p:cTn id="155" fill="hold" nodeType="withGroup">
                            <p:stCondLst>
                              <p:cond delay="0"/>
                            </p:stCondLst>
                            <p:childTnLst>
                              <p:par>
                                <p:cTn id="156" presetID="53" presetClass="entr" presetSubtype="0" fill="hold" grpId="0" nodeType="clickEffect">
                                  <p:stCondLst>
                                    <p:cond delay="0"/>
                                  </p:stCondLst>
                                  <p:childTnLst>
                                    <p:set>
                                      <p:cBhvr>
                                        <p:cTn id="157" dur="1" fill="hold">
                                          <p:stCondLst>
                                            <p:cond delay="0"/>
                                          </p:stCondLst>
                                        </p:cTn>
                                        <p:tgtEl>
                                          <p:spTgt spid="9262"/>
                                        </p:tgtEl>
                                        <p:attrNameLst>
                                          <p:attrName>style.visibility</p:attrName>
                                        </p:attrNameLst>
                                      </p:cBhvr>
                                      <p:to>
                                        <p:strVal val="visible"/>
                                      </p:to>
                                    </p:set>
                                    <p:anim calcmode="lin" valueType="num">
                                      <p:cBhvr>
                                        <p:cTn id="158" dur="1000" fill="hold"/>
                                        <p:tgtEl>
                                          <p:spTgt spid="9262"/>
                                        </p:tgtEl>
                                        <p:attrNameLst>
                                          <p:attrName>ppt_w</p:attrName>
                                        </p:attrNameLst>
                                      </p:cBhvr>
                                      <p:tavLst>
                                        <p:tav tm="0">
                                          <p:val>
                                            <p:fltVal val="0"/>
                                          </p:val>
                                        </p:tav>
                                        <p:tav tm="100000">
                                          <p:val>
                                            <p:strVal val="#ppt_w"/>
                                          </p:val>
                                        </p:tav>
                                      </p:tavLst>
                                    </p:anim>
                                    <p:anim calcmode="lin" valueType="num">
                                      <p:cBhvr>
                                        <p:cTn id="159" dur="1000" fill="hold"/>
                                        <p:tgtEl>
                                          <p:spTgt spid="9262"/>
                                        </p:tgtEl>
                                        <p:attrNameLst>
                                          <p:attrName>ppt_h</p:attrName>
                                        </p:attrNameLst>
                                      </p:cBhvr>
                                      <p:tavLst>
                                        <p:tav tm="0">
                                          <p:val>
                                            <p:fltVal val="0"/>
                                          </p:val>
                                        </p:tav>
                                        <p:tav tm="100000">
                                          <p:val>
                                            <p:strVal val="#ppt_h"/>
                                          </p:val>
                                        </p:tav>
                                      </p:tavLst>
                                    </p:anim>
                                    <p:animEffect transition="in" filter="fade">
                                      <p:cBhvr>
                                        <p:cTn id="160" dur="1000"/>
                                        <p:tgtEl>
                                          <p:spTgt spid="9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9" grpId="0" animBg="1"/>
      <p:bldP spid="9219" grpId="0" animBg="1"/>
      <p:bldP spid="9220" grpId="0" animBg="1"/>
      <p:bldP spid="9221" grpId="0" animBg="1"/>
      <p:bldP spid="9222" grpId="0" animBg="1"/>
      <p:bldP spid="9223" grpId="0" animBg="1"/>
      <p:bldP spid="9224" grpId="0" animBg="1"/>
      <p:bldP spid="9225" grpId="0" animBg="1"/>
      <p:bldP spid="9226" grpId="0" animBg="1"/>
      <p:bldP spid="9227" grpId="0" animBg="1"/>
      <p:bldP spid="9228" grpId="0" animBg="1"/>
      <p:bldP spid="9229" grpId="0" animBg="1"/>
      <p:bldP spid="9231" grpId="0" animBg="1"/>
      <p:bldP spid="9232" grpId="0" animBg="1"/>
      <p:bldP spid="9233" grpId="0" animBg="1"/>
      <p:bldP spid="11281" grpId="0"/>
      <p:bldP spid="9235" grpId="0" autoUpdateAnimBg="0"/>
      <p:bldP spid="9236" grpId="0" autoUpdateAnimBg="0"/>
      <p:bldP spid="9238" grpId="0" autoUpdateAnimBg="0"/>
      <p:bldP spid="9256" grpId="0"/>
      <p:bldP spid="9257" grpId="0"/>
      <p:bldP spid="9260" grpId="0"/>
      <p:bldP spid="9261" grpId="0"/>
      <p:bldP spid="9247" grpId="0" animBg="1"/>
      <p:bldP spid="9237" grpId="0" animBg="1"/>
      <p:bldP spid="9248" grpId="0" animBg="1"/>
      <p:bldP spid="9249" grpId="0" autoUpdateAnimBg="0"/>
      <p:bldP spid="9250" grpId="0" animBg="1"/>
      <p:bldP spid="9252" grpId="0" animBg="1"/>
      <p:bldP spid="9253" grpId="0" animBg="1"/>
      <p:bldP spid="9254" grpId="0" autoUpdateAnimBg="0"/>
      <p:bldP spid="9255" grpId="0" animBg="1"/>
      <p:bldP spid="9262" grpId="0"/>
      <p:bldP spid="9263" grpId="0" animBg="1"/>
      <p:bldP spid="9258" grpId="0" animBg="1"/>
      <p:bldP spid="926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290" name="Line 38"/>
          <p:cNvSpPr>
            <a:spLocks noChangeShapeType="1"/>
          </p:cNvSpPr>
          <p:nvPr/>
        </p:nvSpPr>
        <p:spPr bwMode="auto">
          <a:xfrm>
            <a:off x="2362200" y="4648200"/>
            <a:ext cx="3200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27" name="AutoShape 39"/>
          <p:cNvSpPr>
            <a:spLocks noChangeArrowheads="1"/>
          </p:cNvSpPr>
          <p:nvPr/>
        </p:nvSpPr>
        <p:spPr bwMode="auto">
          <a:xfrm>
            <a:off x="4800600" y="4191000"/>
            <a:ext cx="1600200" cy="152400"/>
          </a:xfrm>
          <a:prstGeom prst="leftArrow">
            <a:avLst>
              <a:gd name="adj1" fmla="val 50000"/>
              <a:gd name="adj2" fmla="val 26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28" name="AutoShape 40"/>
          <p:cNvSpPr>
            <a:spLocks noChangeArrowheads="1"/>
          </p:cNvSpPr>
          <p:nvPr/>
        </p:nvSpPr>
        <p:spPr bwMode="auto">
          <a:xfrm rot="5400000" flipH="1" flipV="1">
            <a:off x="3124200" y="3276600"/>
            <a:ext cx="1828800" cy="1828800"/>
          </a:xfrm>
          <a:prstGeom prst="cube">
            <a:avLst>
              <a:gd name="adj" fmla="val 25000"/>
            </a:avLst>
          </a:prstGeom>
          <a:solidFill>
            <a:srgbClr val="6666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29" name="AutoShape 41"/>
          <p:cNvSpPr>
            <a:spLocks noChangeArrowheads="1"/>
          </p:cNvSpPr>
          <p:nvPr/>
        </p:nvSpPr>
        <p:spPr bwMode="auto">
          <a:xfrm rot="5400000">
            <a:off x="2895600" y="35052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30" name="AutoShape 42"/>
          <p:cNvSpPr>
            <a:spLocks noChangeArrowheads="1"/>
          </p:cNvSpPr>
          <p:nvPr/>
        </p:nvSpPr>
        <p:spPr bwMode="auto">
          <a:xfrm rot="5400000">
            <a:off x="3048000" y="36576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31" name="AutoShape 43"/>
          <p:cNvSpPr>
            <a:spLocks noChangeArrowheads="1"/>
          </p:cNvSpPr>
          <p:nvPr/>
        </p:nvSpPr>
        <p:spPr bwMode="auto">
          <a:xfrm rot="5400000">
            <a:off x="2895600" y="39624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32" name="AutoShape 44"/>
          <p:cNvSpPr>
            <a:spLocks noChangeArrowheads="1"/>
          </p:cNvSpPr>
          <p:nvPr/>
        </p:nvSpPr>
        <p:spPr bwMode="auto">
          <a:xfrm rot="5400000">
            <a:off x="3048000" y="41148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33" name="AutoShape 45"/>
          <p:cNvSpPr>
            <a:spLocks noChangeArrowheads="1"/>
          </p:cNvSpPr>
          <p:nvPr/>
        </p:nvSpPr>
        <p:spPr bwMode="auto">
          <a:xfrm rot="5400000">
            <a:off x="3200400" y="38100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34" name="AutoShape 46"/>
          <p:cNvSpPr>
            <a:spLocks noChangeArrowheads="1"/>
          </p:cNvSpPr>
          <p:nvPr/>
        </p:nvSpPr>
        <p:spPr bwMode="auto">
          <a:xfrm rot="5400000">
            <a:off x="3200400" y="42672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35" name="AutoShape 47"/>
          <p:cNvSpPr>
            <a:spLocks noChangeArrowheads="1"/>
          </p:cNvSpPr>
          <p:nvPr/>
        </p:nvSpPr>
        <p:spPr bwMode="auto">
          <a:xfrm rot="5400000">
            <a:off x="2895600" y="44196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36" name="AutoShape 48"/>
          <p:cNvSpPr>
            <a:spLocks noChangeArrowheads="1"/>
          </p:cNvSpPr>
          <p:nvPr/>
        </p:nvSpPr>
        <p:spPr bwMode="auto">
          <a:xfrm rot="5400000">
            <a:off x="3048000" y="45720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37" name="AutoShape 49"/>
          <p:cNvSpPr>
            <a:spLocks noChangeArrowheads="1"/>
          </p:cNvSpPr>
          <p:nvPr/>
        </p:nvSpPr>
        <p:spPr bwMode="auto">
          <a:xfrm rot="5400000">
            <a:off x="3200400" y="47244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02" name="Line 50"/>
          <p:cNvSpPr>
            <a:spLocks noChangeShapeType="1"/>
          </p:cNvSpPr>
          <p:nvPr/>
        </p:nvSpPr>
        <p:spPr bwMode="auto">
          <a:xfrm>
            <a:off x="5562600" y="3276600"/>
            <a:ext cx="0" cy="1371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3" name="Line 51"/>
          <p:cNvSpPr>
            <a:spLocks noChangeShapeType="1"/>
          </p:cNvSpPr>
          <p:nvPr/>
        </p:nvSpPr>
        <p:spPr bwMode="auto">
          <a:xfrm flipH="1" flipV="1">
            <a:off x="5562600" y="4648200"/>
            <a:ext cx="457200" cy="457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40" name="Rectangle 52"/>
          <p:cNvSpPr>
            <a:spLocks noChangeArrowheads="1"/>
          </p:cNvSpPr>
          <p:nvPr/>
        </p:nvSpPr>
        <p:spPr bwMode="auto">
          <a:xfrm>
            <a:off x="6477000" y="4038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132.3 pounds</a:t>
            </a:r>
          </a:p>
        </p:txBody>
      </p:sp>
      <p:sp>
        <p:nvSpPr>
          <p:cNvPr id="12341" name="Rectangle 53"/>
          <p:cNvSpPr>
            <a:spLocks noChangeArrowheads="1"/>
          </p:cNvSpPr>
          <p:nvPr/>
        </p:nvSpPr>
        <p:spPr bwMode="auto">
          <a:xfrm>
            <a:off x="0" y="3962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132.3 pounds</a:t>
            </a:r>
          </a:p>
        </p:txBody>
      </p:sp>
      <p:sp>
        <p:nvSpPr>
          <p:cNvPr id="12306" name="AutoShape 55"/>
          <p:cNvSpPr>
            <a:spLocks noChangeArrowheads="1"/>
          </p:cNvSpPr>
          <p:nvPr/>
        </p:nvSpPr>
        <p:spPr bwMode="auto">
          <a:xfrm rot="5400000" flipH="1" flipV="1">
            <a:off x="3276600" y="2362200"/>
            <a:ext cx="1828800" cy="3657600"/>
          </a:xfrm>
          <a:prstGeom prst="cube">
            <a:avLst>
              <a:gd name="adj" fmla="val 25000"/>
            </a:avLst>
          </a:prstGeom>
          <a:solidFill>
            <a:srgbClr val="666699">
              <a:alpha val="50195"/>
            </a:srgbClr>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07" name="Oval 56"/>
          <p:cNvSpPr>
            <a:spLocks noChangeArrowheads="1"/>
          </p:cNvSpPr>
          <p:nvPr/>
        </p:nvSpPr>
        <p:spPr bwMode="auto">
          <a:xfrm>
            <a:off x="2743200" y="2743200"/>
            <a:ext cx="457200" cy="457200"/>
          </a:xfrm>
          <a:prstGeom prst="ellipse">
            <a:avLst/>
          </a:prstGeom>
          <a:solidFill>
            <a:srgbClr val="CCFFFF"/>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08" name="Line 57"/>
          <p:cNvSpPr>
            <a:spLocks noChangeShapeType="1"/>
          </p:cNvSpPr>
          <p:nvPr/>
        </p:nvSpPr>
        <p:spPr bwMode="auto">
          <a:xfrm flipV="1">
            <a:off x="2971800" y="3200400"/>
            <a:ext cx="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46" name="Rectangle 58"/>
          <p:cNvSpPr>
            <a:spLocks noChangeArrowheads="1"/>
          </p:cNvSpPr>
          <p:nvPr/>
        </p:nvSpPr>
        <p:spPr bwMode="auto">
          <a:xfrm>
            <a:off x="3124200" y="2819400"/>
            <a:ext cx="941388" cy="336550"/>
          </a:xfrm>
          <a:prstGeom prst="rect">
            <a:avLst/>
          </a:prstGeom>
          <a:noFill/>
          <a:ln w="9525">
            <a:noFill/>
            <a:miter lim="800000"/>
            <a:headEnd/>
            <a:tailEnd/>
          </a:ln>
          <a:effectLst/>
        </p:spPr>
        <p:txBody>
          <a:bodyPr wrap="none">
            <a:spAutoFit/>
          </a:bodyPr>
          <a:lstStyle/>
          <a:p>
            <a:pPr algn="ctr">
              <a:spcBef>
                <a:spcPct val="50000"/>
              </a:spcBef>
              <a:defRPr/>
            </a:pPr>
            <a:r>
              <a:rPr lang="en-US" sz="1600" b="1">
                <a:solidFill>
                  <a:schemeClr val="accent2"/>
                </a:solidFill>
                <a:effectLst>
                  <a:outerShdw blurRad="38100" dist="38100" dir="2700000" algn="tl">
                    <a:srgbClr val="000000"/>
                  </a:outerShdw>
                </a:effectLst>
                <a:latin typeface="Times New Roman" charset="0"/>
              </a:rPr>
              <a:t>14.7 psia</a:t>
            </a:r>
          </a:p>
        </p:txBody>
      </p:sp>
      <p:sp>
        <p:nvSpPr>
          <p:cNvPr id="12310" name="Line 59"/>
          <p:cNvSpPr>
            <a:spLocks noChangeShapeType="1"/>
          </p:cNvSpPr>
          <p:nvPr/>
        </p:nvSpPr>
        <p:spPr bwMode="auto">
          <a:xfrm flipV="1">
            <a:off x="2971800" y="2819400"/>
            <a:ext cx="152400" cy="152400"/>
          </a:xfrm>
          <a:prstGeom prst="line">
            <a:avLst/>
          </a:prstGeom>
          <a:noFill/>
          <a:ln w="9525">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1" name="Oval 60"/>
          <p:cNvSpPr>
            <a:spLocks noChangeArrowheads="1"/>
          </p:cNvSpPr>
          <p:nvPr/>
        </p:nvSpPr>
        <p:spPr bwMode="auto">
          <a:xfrm>
            <a:off x="5029200" y="2743200"/>
            <a:ext cx="457200" cy="457200"/>
          </a:xfrm>
          <a:prstGeom prst="ellipse">
            <a:avLst/>
          </a:prstGeom>
          <a:solidFill>
            <a:srgbClr val="CCFFFF"/>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12" name="Line 61"/>
          <p:cNvSpPr>
            <a:spLocks noChangeShapeType="1"/>
          </p:cNvSpPr>
          <p:nvPr/>
        </p:nvSpPr>
        <p:spPr bwMode="auto">
          <a:xfrm flipV="1">
            <a:off x="5257800" y="3200400"/>
            <a:ext cx="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0" name="Rectangle 62"/>
          <p:cNvSpPr>
            <a:spLocks noChangeArrowheads="1"/>
          </p:cNvSpPr>
          <p:nvPr/>
        </p:nvSpPr>
        <p:spPr bwMode="auto">
          <a:xfrm>
            <a:off x="5410200" y="2819400"/>
            <a:ext cx="941388" cy="336550"/>
          </a:xfrm>
          <a:prstGeom prst="rect">
            <a:avLst/>
          </a:prstGeom>
          <a:noFill/>
          <a:ln w="9525">
            <a:noFill/>
            <a:miter lim="800000"/>
            <a:headEnd/>
            <a:tailEnd/>
          </a:ln>
          <a:effectLst/>
        </p:spPr>
        <p:txBody>
          <a:bodyPr wrap="none">
            <a:spAutoFit/>
          </a:bodyPr>
          <a:lstStyle/>
          <a:p>
            <a:pPr algn="ctr">
              <a:spcBef>
                <a:spcPct val="50000"/>
              </a:spcBef>
              <a:defRPr/>
            </a:pPr>
            <a:r>
              <a:rPr lang="en-US" sz="1600" b="1">
                <a:solidFill>
                  <a:schemeClr val="accent2"/>
                </a:solidFill>
                <a:effectLst>
                  <a:outerShdw blurRad="38100" dist="38100" dir="2700000" algn="tl">
                    <a:srgbClr val="000000"/>
                  </a:outerShdw>
                </a:effectLst>
                <a:latin typeface="Times New Roman" charset="0"/>
              </a:rPr>
              <a:t>14.7 psia</a:t>
            </a:r>
          </a:p>
        </p:txBody>
      </p:sp>
      <p:sp>
        <p:nvSpPr>
          <p:cNvPr id="12314" name="Line 63"/>
          <p:cNvSpPr>
            <a:spLocks noChangeShapeType="1"/>
          </p:cNvSpPr>
          <p:nvPr/>
        </p:nvSpPr>
        <p:spPr bwMode="auto">
          <a:xfrm flipV="1">
            <a:off x="5257800" y="2819400"/>
            <a:ext cx="152400" cy="152400"/>
          </a:xfrm>
          <a:prstGeom prst="line">
            <a:avLst/>
          </a:prstGeom>
          <a:noFill/>
          <a:ln w="9525">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5" name="Text Box 65"/>
          <p:cNvSpPr txBox="1">
            <a:spLocks noChangeArrowheads="1"/>
          </p:cNvSpPr>
          <p:nvPr/>
        </p:nvSpPr>
        <p:spPr bwMode="auto">
          <a:xfrm>
            <a:off x="0" y="152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have to change the force relationship between the two sides.</a:t>
            </a:r>
          </a:p>
        </p:txBody>
      </p:sp>
      <p:sp>
        <p:nvSpPr>
          <p:cNvPr id="12316" name="Text Box 66"/>
          <p:cNvSpPr txBox="1">
            <a:spLocks noChangeArrowheads="1"/>
          </p:cNvSpPr>
          <p:nvPr/>
        </p:nvSpPr>
        <p:spPr bwMode="auto">
          <a:xfrm>
            <a:off x="0" y="533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can do this by </a:t>
            </a:r>
            <a:r>
              <a:rPr lang="en-US" altLang="en-US" sz="2000" b="1">
                <a:solidFill>
                  <a:srgbClr val="0000FF"/>
                </a:solidFill>
                <a:latin typeface="Times New Roman" panose="02020603050405020304" pitchFamily="18" charset="0"/>
              </a:rPr>
              <a:t>increasing</a:t>
            </a:r>
            <a:r>
              <a:rPr lang="en-US" altLang="en-US" sz="2000" b="1">
                <a:latin typeface="Times New Roman" panose="02020603050405020304" pitchFamily="18" charset="0"/>
              </a:rPr>
              <a:t> the force (pressure) on one side </a:t>
            </a:r>
          </a:p>
        </p:txBody>
      </p:sp>
      <p:sp>
        <p:nvSpPr>
          <p:cNvPr id="12317" name="Text Box 67"/>
          <p:cNvSpPr txBox="1">
            <a:spLocks noChangeArrowheads="1"/>
          </p:cNvSpPr>
          <p:nvPr/>
        </p:nvSpPr>
        <p:spPr bwMode="auto">
          <a:xfrm>
            <a:off x="0" y="914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or by </a:t>
            </a:r>
            <a:r>
              <a:rPr lang="en-US" altLang="en-US" sz="2000" b="1">
                <a:solidFill>
                  <a:srgbClr val="0000FF"/>
                </a:solidFill>
                <a:latin typeface="Times New Roman" panose="02020603050405020304" pitchFamily="18" charset="0"/>
              </a:rPr>
              <a:t>decreasing</a:t>
            </a:r>
            <a:r>
              <a:rPr lang="en-US" altLang="en-US" sz="2000" b="1">
                <a:latin typeface="Times New Roman" panose="02020603050405020304" pitchFamily="18" charset="0"/>
              </a:rPr>
              <a:t> the force (pressure) on one side. </a:t>
            </a:r>
          </a:p>
        </p:txBody>
      </p:sp>
      <p:sp>
        <p:nvSpPr>
          <p:cNvPr id="12356" name="Rectangle 68"/>
          <p:cNvSpPr>
            <a:spLocks noChangeArrowheads="1"/>
          </p:cNvSpPr>
          <p:nvPr/>
        </p:nvSpPr>
        <p:spPr bwMode="auto">
          <a:xfrm>
            <a:off x="5410200" y="2819400"/>
            <a:ext cx="941388" cy="336550"/>
          </a:xfrm>
          <a:prstGeom prst="rect">
            <a:avLst/>
          </a:prstGeom>
          <a:noFill/>
          <a:ln w="9525">
            <a:noFill/>
            <a:miter lim="800000"/>
            <a:headEnd/>
            <a:tailEnd/>
          </a:ln>
          <a:effectLst/>
        </p:spPr>
        <p:txBody>
          <a:bodyPr wrap="none">
            <a:spAutoFit/>
          </a:bodyPr>
          <a:lstStyle/>
          <a:p>
            <a:pPr algn="ctr">
              <a:spcBef>
                <a:spcPct val="50000"/>
              </a:spcBef>
              <a:defRPr/>
            </a:pPr>
            <a:r>
              <a:rPr lang="en-US" sz="1600" b="1">
                <a:solidFill>
                  <a:schemeClr val="accent2"/>
                </a:solidFill>
                <a:effectLst>
                  <a:outerShdw blurRad="38100" dist="38100" dir="2700000" algn="tl">
                    <a:srgbClr val="000000"/>
                  </a:outerShdw>
                </a:effectLst>
                <a:latin typeface="Times New Roman" charset="0"/>
              </a:rPr>
              <a:t>14.0 psia</a:t>
            </a:r>
          </a:p>
        </p:txBody>
      </p:sp>
      <p:sp>
        <p:nvSpPr>
          <p:cNvPr id="12357" name="Rectangle 69"/>
          <p:cNvSpPr>
            <a:spLocks noChangeArrowheads="1"/>
          </p:cNvSpPr>
          <p:nvPr/>
        </p:nvSpPr>
        <p:spPr bwMode="auto">
          <a:xfrm>
            <a:off x="6477000" y="4038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126.0 pounds</a:t>
            </a:r>
          </a:p>
        </p:txBody>
      </p:sp>
      <p:sp>
        <p:nvSpPr>
          <p:cNvPr id="12358" name="Text Box 70"/>
          <p:cNvSpPr txBox="1">
            <a:spLocks noChangeArrowheads="1"/>
          </p:cNvSpPr>
          <p:nvPr/>
        </p:nvSpPr>
        <p:spPr bwMode="auto">
          <a:xfrm>
            <a:off x="0" y="1295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By decreasing the pressure on the right to 14 psia, </a:t>
            </a:r>
          </a:p>
        </p:txBody>
      </p:sp>
      <p:sp>
        <p:nvSpPr>
          <p:cNvPr id="12359" name="Text Box 71"/>
          <p:cNvSpPr txBox="1">
            <a:spLocks noChangeArrowheads="1"/>
          </p:cNvSpPr>
          <p:nvPr/>
        </p:nvSpPr>
        <p:spPr bwMode="auto">
          <a:xfrm>
            <a:off x="0" y="1676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the force is decreased to 126 pounds</a:t>
            </a:r>
          </a:p>
        </p:txBody>
      </p:sp>
      <p:sp>
        <p:nvSpPr>
          <p:cNvPr id="12360" name="Text Box 72"/>
          <p:cNvSpPr txBox="1">
            <a:spLocks noChangeArrowheads="1"/>
          </p:cNvSpPr>
          <p:nvPr/>
        </p:nvSpPr>
        <p:spPr bwMode="auto">
          <a:xfrm>
            <a:off x="0" y="2057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forcing the piston to move.</a:t>
            </a:r>
          </a:p>
        </p:txBody>
      </p:sp>
      <p:sp>
        <p:nvSpPr>
          <p:cNvPr id="12342" name="AutoShape 54"/>
          <p:cNvSpPr>
            <a:spLocks noChangeArrowheads="1"/>
          </p:cNvSpPr>
          <p:nvPr/>
        </p:nvSpPr>
        <p:spPr bwMode="auto">
          <a:xfrm>
            <a:off x="1676400" y="4114800"/>
            <a:ext cx="1676400" cy="152400"/>
          </a:xfrm>
          <a:prstGeom prst="rightArrow">
            <a:avLst>
              <a:gd name="adj1" fmla="val 50000"/>
              <a:gd name="adj2" fmla="val 27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2324" name="Line 73"/>
          <p:cNvSpPr>
            <a:spLocks noChangeShapeType="1"/>
          </p:cNvSpPr>
          <p:nvPr/>
        </p:nvSpPr>
        <p:spPr bwMode="auto">
          <a:xfrm>
            <a:off x="2362200" y="4648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5" name="Rectangle 74"/>
          <p:cNvSpPr>
            <a:spLocks noChangeArrowheads="1"/>
          </p:cNvSpPr>
          <p:nvPr/>
        </p:nvSpPr>
        <p:spPr bwMode="auto">
          <a:xfrm>
            <a:off x="2819400" y="3733800"/>
            <a:ext cx="1295400" cy="1371600"/>
          </a:xfrm>
          <a:prstGeom prst="rect">
            <a:avLst/>
          </a:prstGeom>
          <a:solidFill>
            <a:srgbClr val="666699">
              <a:alpha val="4313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Tree>
    <p:custDataLst>
      <p:tags r:id="rId1"/>
    </p:custDataLst>
  </p:cSld>
  <p:clrMapOvr>
    <a:masterClrMapping/>
  </p:clrMapOvr>
  <p:transition advTm="1689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58"/>
                                        </p:tgtEl>
                                        <p:attrNameLst>
                                          <p:attrName>style.visibility</p:attrName>
                                        </p:attrNameLst>
                                      </p:cBhvr>
                                      <p:to>
                                        <p:strVal val="visible"/>
                                      </p:to>
                                    </p:set>
                                    <p:animEffect transition="in" filter="fade">
                                      <p:cBhvr>
                                        <p:cTn id="7" dur="1000"/>
                                        <p:tgtEl>
                                          <p:spTgt spid="12358"/>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356"/>
                                        </p:tgtEl>
                                        <p:attrNameLst>
                                          <p:attrName>style.visibility</p:attrName>
                                        </p:attrNameLst>
                                      </p:cBhvr>
                                      <p:to>
                                        <p:strVal val="visible"/>
                                      </p:to>
                                    </p:set>
                                    <p:animEffect transition="in" filter="fade">
                                      <p:cBhvr>
                                        <p:cTn id="11" dur="1000"/>
                                        <p:tgtEl>
                                          <p:spTgt spid="12356"/>
                                        </p:tgtEl>
                                      </p:cBhvr>
                                    </p:animEffect>
                                  </p:childTnLst>
                                </p:cTn>
                              </p:par>
                              <p:par>
                                <p:cTn id="12" presetID="10" presetClass="exit" presetSubtype="0" fill="hold" grpId="0" nodeType="withEffect">
                                  <p:stCondLst>
                                    <p:cond delay="0"/>
                                  </p:stCondLst>
                                  <p:childTnLst>
                                    <p:animEffect transition="out" filter="fade">
                                      <p:cBhvr>
                                        <p:cTn id="13" dur="1000"/>
                                        <p:tgtEl>
                                          <p:spTgt spid="12350"/>
                                        </p:tgtEl>
                                      </p:cBhvr>
                                    </p:animEffect>
                                    <p:set>
                                      <p:cBhvr>
                                        <p:cTn id="14" dur="1" fill="hold">
                                          <p:stCondLst>
                                            <p:cond delay="999"/>
                                          </p:stCondLst>
                                        </p:cTn>
                                        <p:tgtEl>
                                          <p:spTgt spid="12350"/>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359"/>
                                        </p:tgtEl>
                                        <p:attrNameLst>
                                          <p:attrName>style.visibility</p:attrName>
                                        </p:attrNameLst>
                                      </p:cBhvr>
                                      <p:to>
                                        <p:strVal val="visible"/>
                                      </p:to>
                                    </p:set>
                                    <p:animEffect transition="in" filter="fade">
                                      <p:cBhvr>
                                        <p:cTn id="19" dur="1000"/>
                                        <p:tgtEl>
                                          <p:spTgt spid="12359"/>
                                        </p:tgtEl>
                                      </p:cBhvr>
                                    </p:animEffect>
                                  </p:childTnLst>
                                </p:cTn>
                              </p:par>
                            </p:childTnLst>
                          </p:cTn>
                        </p:par>
                        <p:par>
                          <p:cTn id="20" fill="hold" nodeType="afterGroup">
                            <p:stCondLst>
                              <p:cond delay="1000"/>
                            </p:stCondLst>
                            <p:childTnLst>
                              <p:par>
                                <p:cTn id="21" presetID="10" presetClass="exit" presetSubtype="0" fill="hold" grpId="1" nodeType="afterEffect">
                                  <p:stCondLst>
                                    <p:cond delay="0"/>
                                  </p:stCondLst>
                                  <p:childTnLst>
                                    <p:animEffect transition="out" filter="fade">
                                      <p:cBhvr>
                                        <p:cTn id="22" dur="1000"/>
                                        <p:tgtEl>
                                          <p:spTgt spid="12340"/>
                                        </p:tgtEl>
                                      </p:cBhvr>
                                    </p:animEffect>
                                    <p:set>
                                      <p:cBhvr>
                                        <p:cTn id="23" dur="1" fill="hold">
                                          <p:stCondLst>
                                            <p:cond delay="999"/>
                                          </p:stCondLst>
                                        </p:cTn>
                                        <p:tgtEl>
                                          <p:spTgt spid="12340"/>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2357"/>
                                        </p:tgtEl>
                                        <p:attrNameLst>
                                          <p:attrName>style.visibility</p:attrName>
                                        </p:attrNameLst>
                                      </p:cBhvr>
                                      <p:to>
                                        <p:strVal val="visible"/>
                                      </p:to>
                                    </p:set>
                                    <p:animEffect transition="in" filter="fade">
                                      <p:cBhvr>
                                        <p:cTn id="26" dur="1000"/>
                                        <p:tgtEl>
                                          <p:spTgt spid="12357"/>
                                        </p:tgtEl>
                                      </p:cBhvr>
                                    </p:animEffect>
                                  </p:childTnLst>
                                </p:cTn>
                              </p:par>
                            </p:childTnLst>
                          </p:cTn>
                        </p:par>
                        <p:par>
                          <p:cTn id="27" fill="hold" nodeType="afterGroup">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12360"/>
                                        </p:tgtEl>
                                        <p:attrNameLst>
                                          <p:attrName>style.visibility</p:attrName>
                                        </p:attrNameLst>
                                      </p:cBhvr>
                                      <p:to>
                                        <p:strVal val="visible"/>
                                      </p:to>
                                    </p:set>
                                    <p:animEffect transition="in" filter="fade">
                                      <p:cBhvr>
                                        <p:cTn id="30" dur="1000"/>
                                        <p:tgtEl>
                                          <p:spTgt spid="12360"/>
                                        </p:tgtEl>
                                      </p:cBhvr>
                                    </p:animEffect>
                                  </p:childTnLst>
                                </p:cTn>
                              </p:par>
                            </p:childTnLst>
                          </p:cTn>
                        </p:par>
                        <p:par>
                          <p:cTn id="31" fill="hold" nodeType="afterGroup">
                            <p:stCondLst>
                              <p:cond delay="3000"/>
                            </p:stCondLst>
                            <p:childTnLst>
                              <p:par>
                                <p:cTn id="32" presetID="0" presetClass="path" presetSubtype="0" accel="50000" decel="50000" fill="hold" grpId="0" nodeType="afterEffect">
                                  <p:stCondLst>
                                    <p:cond delay="0"/>
                                  </p:stCondLst>
                                  <p:childTnLst>
                                    <p:animMotion origin="layout" path="M 0 0 L 0.06666 0 " pathEditMode="relative" ptsTypes="AA">
                                      <p:cBhvr>
                                        <p:cTn id="33" dur="2000" fill="hold"/>
                                        <p:tgtEl>
                                          <p:spTgt spid="12327"/>
                                        </p:tgtEl>
                                        <p:attrNameLst>
                                          <p:attrName>ppt_x</p:attrName>
                                          <p:attrName>ppt_y</p:attrName>
                                        </p:attrNameLst>
                                      </p:cBhvr>
                                    </p:animMotion>
                                  </p:childTnLst>
                                </p:cTn>
                              </p:par>
                              <p:par>
                                <p:cTn id="34" presetID="0" presetClass="path" presetSubtype="0" accel="50000" decel="50000" fill="hold" grpId="0" nodeType="withEffect">
                                  <p:stCondLst>
                                    <p:cond delay="0"/>
                                  </p:stCondLst>
                                  <p:childTnLst>
                                    <p:animMotion origin="layout" path="M 0 0 L 0.06666 0 " pathEditMode="relative" ptsTypes="AA">
                                      <p:cBhvr>
                                        <p:cTn id="35" dur="2000" fill="hold"/>
                                        <p:tgtEl>
                                          <p:spTgt spid="12328"/>
                                        </p:tgtEl>
                                        <p:attrNameLst>
                                          <p:attrName>ppt_x</p:attrName>
                                          <p:attrName>ppt_y</p:attrName>
                                        </p:attrNameLst>
                                      </p:cBhvr>
                                    </p:animMotion>
                                  </p:childTnLst>
                                </p:cTn>
                              </p:par>
                              <p:par>
                                <p:cTn id="36" presetID="0" presetClass="path" presetSubtype="0" accel="50000" decel="50000" fill="hold" grpId="0" nodeType="withEffect">
                                  <p:stCondLst>
                                    <p:cond delay="0"/>
                                  </p:stCondLst>
                                  <p:childTnLst>
                                    <p:animMotion origin="layout" path="M 0 0 L 0.06666 0 " pathEditMode="relative" ptsTypes="AA">
                                      <p:cBhvr>
                                        <p:cTn id="37" dur="2000" fill="hold"/>
                                        <p:tgtEl>
                                          <p:spTgt spid="12329"/>
                                        </p:tgtEl>
                                        <p:attrNameLst>
                                          <p:attrName>ppt_x</p:attrName>
                                          <p:attrName>ppt_y</p:attrName>
                                        </p:attrNameLst>
                                      </p:cBhvr>
                                    </p:animMotion>
                                  </p:childTnLst>
                                </p:cTn>
                              </p:par>
                              <p:par>
                                <p:cTn id="38" presetID="0" presetClass="path" presetSubtype="0" accel="50000" decel="50000" fill="hold" grpId="0" nodeType="withEffect">
                                  <p:stCondLst>
                                    <p:cond delay="0"/>
                                  </p:stCondLst>
                                  <p:childTnLst>
                                    <p:animMotion origin="layout" path="M 0 0 L 0.06666 0 " pathEditMode="relative" ptsTypes="AA">
                                      <p:cBhvr>
                                        <p:cTn id="39" dur="2000" fill="hold"/>
                                        <p:tgtEl>
                                          <p:spTgt spid="12330"/>
                                        </p:tgtEl>
                                        <p:attrNameLst>
                                          <p:attrName>ppt_x</p:attrName>
                                          <p:attrName>ppt_y</p:attrName>
                                        </p:attrNameLst>
                                      </p:cBhvr>
                                    </p:animMotion>
                                  </p:childTnLst>
                                </p:cTn>
                              </p:par>
                              <p:par>
                                <p:cTn id="40" presetID="0" presetClass="path" presetSubtype="0" accel="50000" decel="50000" fill="hold" grpId="0" nodeType="withEffect">
                                  <p:stCondLst>
                                    <p:cond delay="0"/>
                                  </p:stCondLst>
                                  <p:childTnLst>
                                    <p:animMotion origin="layout" path="M 0 0 L 0.06666 0 " pathEditMode="relative" ptsTypes="AA">
                                      <p:cBhvr>
                                        <p:cTn id="41" dur="2000" fill="hold"/>
                                        <p:tgtEl>
                                          <p:spTgt spid="12331"/>
                                        </p:tgtEl>
                                        <p:attrNameLst>
                                          <p:attrName>ppt_x</p:attrName>
                                          <p:attrName>ppt_y</p:attrName>
                                        </p:attrNameLst>
                                      </p:cBhvr>
                                    </p:animMotion>
                                  </p:childTnLst>
                                </p:cTn>
                              </p:par>
                              <p:par>
                                <p:cTn id="42" presetID="0" presetClass="path" presetSubtype="0" accel="50000" decel="50000" fill="hold" grpId="0" nodeType="withEffect">
                                  <p:stCondLst>
                                    <p:cond delay="0"/>
                                  </p:stCondLst>
                                  <p:childTnLst>
                                    <p:animMotion origin="layout" path="M 0 0 L 0.06666 0 " pathEditMode="relative" ptsTypes="AA">
                                      <p:cBhvr>
                                        <p:cTn id="43" dur="2000" fill="hold"/>
                                        <p:tgtEl>
                                          <p:spTgt spid="12332"/>
                                        </p:tgtEl>
                                        <p:attrNameLst>
                                          <p:attrName>ppt_x</p:attrName>
                                          <p:attrName>ppt_y</p:attrName>
                                        </p:attrNameLst>
                                      </p:cBhvr>
                                    </p:animMotion>
                                  </p:childTnLst>
                                </p:cTn>
                              </p:par>
                              <p:par>
                                <p:cTn id="44" presetID="0" presetClass="path" presetSubtype="0" accel="50000" decel="50000" fill="hold" grpId="0" nodeType="withEffect">
                                  <p:stCondLst>
                                    <p:cond delay="0"/>
                                  </p:stCondLst>
                                  <p:childTnLst>
                                    <p:animMotion origin="layout" path="M 0 0 L 0.06666 0 " pathEditMode="relative" ptsTypes="AA">
                                      <p:cBhvr>
                                        <p:cTn id="45" dur="2000" fill="hold"/>
                                        <p:tgtEl>
                                          <p:spTgt spid="12333"/>
                                        </p:tgtEl>
                                        <p:attrNameLst>
                                          <p:attrName>ppt_x</p:attrName>
                                          <p:attrName>ppt_y</p:attrName>
                                        </p:attrNameLst>
                                      </p:cBhvr>
                                    </p:animMotion>
                                  </p:childTnLst>
                                </p:cTn>
                              </p:par>
                              <p:par>
                                <p:cTn id="46" presetID="0" presetClass="path" presetSubtype="0" accel="50000" decel="50000" fill="hold" grpId="0" nodeType="withEffect">
                                  <p:stCondLst>
                                    <p:cond delay="0"/>
                                  </p:stCondLst>
                                  <p:childTnLst>
                                    <p:animMotion origin="layout" path="M 0 0 L 0.06666 0 " pathEditMode="relative" ptsTypes="AA">
                                      <p:cBhvr>
                                        <p:cTn id="47" dur="2000" fill="hold"/>
                                        <p:tgtEl>
                                          <p:spTgt spid="12334"/>
                                        </p:tgtEl>
                                        <p:attrNameLst>
                                          <p:attrName>ppt_x</p:attrName>
                                          <p:attrName>ppt_y</p:attrName>
                                        </p:attrNameLst>
                                      </p:cBhvr>
                                    </p:animMotion>
                                  </p:childTnLst>
                                </p:cTn>
                              </p:par>
                              <p:par>
                                <p:cTn id="48" presetID="0" presetClass="path" presetSubtype="0" accel="50000" decel="50000" fill="hold" grpId="0" nodeType="withEffect">
                                  <p:stCondLst>
                                    <p:cond delay="0"/>
                                  </p:stCondLst>
                                  <p:childTnLst>
                                    <p:animMotion origin="layout" path="M 0 0 L 0.06666 0 " pathEditMode="relative" ptsTypes="AA">
                                      <p:cBhvr>
                                        <p:cTn id="49" dur="2000" fill="hold"/>
                                        <p:tgtEl>
                                          <p:spTgt spid="12335"/>
                                        </p:tgtEl>
                                        <p:attrNameLst>
                                          <p:attrName>ppt_x</p:attrName>
                                          <p:attrName>ppt_y</p:attrName>
                                        </p:attrNameLst>
                                      </p:cBhvr>
                                    </p:animMotion>
                                  </p:childTnLst>
                                </p:cTn>
                              </p:par>
                              <p:par>
                                <p:cTn id="50" presetID="0" presetClass="path" presetSubtype="0" accel="50000" decel="50000" fill="hold" grpId="0" nodeType="withEffect">
                                  <p:stCondLst>
                                    <p:cond delay="0"/>
                                  </p:stCondLst>
                                  <p:childTnLst>
                                    <p:animMotion origin="layout" path="M 0 0 L 0.06666 0 " pathEditMode="relative" ptsTypes="AA">
                                      <p:cBhvr>
                                        <p:cTn id="51" dur="2000" fill="hold"/>
                                        <p:tgtEl>
                                          <p:spTgt spid="12336"/>
                                        </p:tgtEl>
                                        <p:attrNameLst>
                                          <p:attrName>ppt_x</p:attrName>
                                          <p:attrName>ppt_y</p:attrName>
                                        </p:attrNameLst>
                                      </p:cBhvr>
                                    </p:animMotion>
                                  </p:childTnLst>
                                </p:cTn>
                              </p:par>
                              <p:par>
                                <p:cTn id="52" presetID="0" presetClass="path" presetSubtype="0" accel="50000" decel="50000" fill="hold" grpId="0" nodeType="withEffect">
                                  <p:stCondLst>
                                    <p:cond delay="0"/>
                                  </p:stCondLst>
                                  <p:childTnLst>
                                    <p:animMotion origin="layout" path="M 0 0 L 0.06666 0 " pathEditMode="relative" ptsTypes="AA">
                                      <p:cBhvr>
                                        <p:cTn id="53" dur="2000" fill="hold"/>
                                        <p:tgtEl>
                                          <p:spTgt spid="12337"/>
                                        </p:tgtEl>
                                        <p:attrNameLst>
                                          <p:attrName>ppt_x</p:attrName>
                                          <p:attrName>ppt_y</p:attrName>
                                        </p:attrNameLst>
                                      </p:cBhvr>
                                    </p:animMotion>
                                  </p:childTnLst>
                                </p:cTn>
                              </p:par>
                              <p:par>
                                <p:cTn id="54" presetID="0" presetClass="path" presetSubtype="0" accel="50000" decel="50000" fill="hold" grpId="0" nodeType="withEffect">
                                  <p:stCondLst>
                                    <p:cond delay="0"/>
                                  </p:stCondLst>
                                  <p:childTnLst>
                                    <p:animMotion origin="layout" path="M 0 0 L 0.06666 0 " pathEditMode="relative" ptsTypes="AA">
                                      <p:cBhvr>
                                        <p:cTn id="55" dur="2000" fill="hold"/>
                                        <p:tgtEl>
                                          <p:spTgt spid="12340"/>
                                        </p:tgtEl>
                                        <p:attrNameLst>
                                          <p:attrName>ppt_x</p:attrName>
                                          <p:attrName>ppt_y</p:attrName>
                                        </p:attrNameLst>
                                      </p:cBhvr>
                                    </p:animMotion>
                                  </p:childTnLst>
                                </p:cTn>
                              </p:par>
                              <p:par>
                                <p:cTn id="56" presetID="0" presetClass="path" presetSubtype="0" accel="50000" decel="50000" fill="hold" grpId="0" nodeType="withEffect">
                                  <p:stCondLst>
                                    <p:cond delay="0"/>
                                  </p:stCondLst>
                                  <p:childTnLst>
                                    <p:animMotion origin="layout" path="M 0 0 L 0.06666 0 " pathEditMode="relative" ptsTypes="AA">
                                      <p:cBhvr>
                                        <p:cTn id="57" dur="2000" fill="hold"/>
                                        <p:tgtEl>
                                          <p:spTgt spid="12341"/>
                                        </p:tgtEl>
                                        <p:attrNameLst>
                                          <p:attrName>ppt_x</p:attrName>
                                          <p:attrName>ppt_y</p:attrName>
                                        </p:attrNameLst>
                                      </p:cBhvr>
                                    </p:animMotion>
                                  </p:childTnLst>
                                </p:cTn>
                              </p:par>
                              <p:par>
                                <p:cTn id="58" presetID="0" presetClass="path" presetSubtype="0" accel="50000" decel="50000" fill="hold" grpId="0" nodeType="withEffect">
                                  <p:stCondLst>
                                    <p:cond delay="0"/>
                                  </p:stCondLst>
                                  <p:childTnLst>
                                    <p:animMotion origin="layout" path="M 0 0 L 0.06666 0 " pathEditMode="relative" ptsTypes="AA">
                                      <p:cBhvr>
                                        <p:cTn id="59" dur="2000" fill="hold"/>
                                        <p:tgtEl>
                                          <p:spTgt spid="12342"/>
                                        </p:tgtEl>
                                        <p:attrNameLst>
                                          <p:attrName>ppt_x</p:attrName>
                                          <p:attrName>ppt_y</p:attrName>
                                        </p:attrNameLst>
                                      </p:cBhvr>
                                    </p:animMotion>
                                  </p:childTnLst>
                                </p:cTn>
                              </p:par>
                              <p:par>
                                <p:cTn id="60" presetID="0" presetClass="path" presetSubtype="0" accel="50000" decel="50000" fill="hold" grpId="1" nodeType="withEffect">
                                  <p:stCondLst>
                                    <p:cond delay="0"/>
                                  </p:stCondLst>
                                  <p:childTnLst>
                                    <p:animMotion origin="layout" path="M 0 0 L 0.06666 0 " pathEditMode="relative" ptsTypes="AA">
                                      <p:cBhvr>
                                        <p:cTn id="61" dur="2000" fill="hold"/>
                                        <p:tgtEl>
                                          <p:spTgt spid="1235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7" grpId="0" animBg="1"/>
      <p:bldP spid="12328" grpId="0" animBg="1"/>
      <p:bldP spid="12329" grpId="0" animBg="1"/>
      <p:bldP spid="12330" grpId="0" animBg="1"/>
      <p:bldP spid="12331" grpId="0" animBg="1"/>
      <p:bldP spid="12332" grpId="0" animBg="1"/>
      <p:bldP spid="12333" grpId="0" animBg="1"/>
      <p:bldP spid="12334" grpId="0" animBg="1"/>
      <p:bldP spid="12335" grpId="0" animBg="1"/>
      <p:bldP spid="12336" grpId="0" animBg="1"/>
      <p:bldP spid="12337" grpId="0" animBg="1"/>
      <p:bldP spid="12340" grpId="0"/>
      <p:bldP spid="12340" grpId="1"/>
      <p:bldP spid="12341" grpId="0"/>
      <p:bldP spid="12350" grpId="0"/>
      <p:bldP spid="12356" grpId="0"/>
      <p:bldP spid="12357" grpId="0"/>
      <p:bldP spid="12357" grpId="1"/>
      <p:bldP spid="12358" grpId="0"/>
      <p:bldP spid="12359" grpId="0"/>
      <p:bldP spid="12360" grpId="0"/>
      <p:bldP spid="123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66" name="Line 17"/>
          <p:cNvSpPr>
            <a:spLocks noChangeShapeType="1"/>
          </p:cNvSpPr>
          <p:nvPr/>
        </p:nvSpPr>
        <p:spPr bwMode="auto">
          <a:xfrm>
            <a:off x="2362200" y="4648200"/>
            <a:ext cx="3200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68" name="AutoShape 4"/>
          <p:cNvSpPr>
            <a:spLocks noChangeArrowheads="1"/>
          </p:cNvSpPr>
          <p:nvPr/>
        </p:nvSpPr>
        <p:spPr bwMode="auto">
          <a:xfrm>
            <a:off x="4800600" y="4191000"/>
            <a:ext cx="1600200" cy="152400"/>
          </a:xfrm>
          <a:prstGeom prst="leftArrow">
            <a:avLst>
              <a:gd name="adj1" fmla="val 50000"/>
              <a:gd name="adj2" fmla="val 26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69" name="AutoShape 5"/>
          <p:cNvSpPr>
            <a:spLocks noChangeArrowheads="1"/>
          </p:cNvSpPr>
          <p:nvPr/>
        </p:nvSpPr>
        <p:spPr bwMode="auto">
          <a:xfrm rot="5400000" flipH="1" flipV="1">
            <a:off x="3124200" y="3276600"/>
            <a:ext cx="1828800" cy="1828800"/>
          </a:xfrm>
          <a:prstGeom prst="cube">
            <a:avLst>
              <a:gd name="adj" fmla="val 25000"/>
            </a:avLst>
          </a:prstGeom>
          <a:solidFill>
            <a:srgbClr val="6666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0" name="AutoShape 6"/>
          <p:cNvSpPr>
            <a:spLocks noChangeArrowheads="1"/>
          </p:cNvSpPr>
          <p:nvPr/>
        </p:nvSpPr>
        <p:spPr bwMode="auto">
          <a:xfrm rot="5400000">
            <a:off x="2895600" y="35052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1" name="AutoShape 7"/>
          <p:cNvSpPr>
            <a:spLocks noChangeArrowheads="1"/>
          </p:cNvSpPr>
          <p:nvPr/>
        </p:nvSpPr>
        <p:spPr bwMode="auto">
          <a:xfrm rot="5400000">
            <a:off x="3048000" y="36576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2" name="AutoShape 8"/>
          <p:cNvSpPr>
            <a:spLocks noChangeArrowheads="1"/>
          </p:cNvSpPr>
          <p:nvPr/>
        </p:nvSpPr>
        <p:spPr bwMode="auto">
          <a:xfrm rot="5400000">
            <a:off x="2895600" y="39624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3" name="AutoShape 9"/>
          <p:cNvSpPr>
            <a:spLocks noChangeArrowheads="1"/>
          </p:cNvSpPr>
          <p:nvPr/>
        </p:nvSpPr>
        <p:spPr bwMode="auto">
          <a:xfrm rot="5400000">
            <a:off x="3048000" y="41148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4" name="AutoShape 10"/>
          <p:cNvSpPr>
            <a:spLocks noChangeArrowheads="1"/>
          </p:cNvSpPr>
          <p:nvPr/>
        </p:nvSpPr>
        <p:spPr bwMode="auto">
          <a:xfrm rot="5400000">
            <a:off x="3200400" y="38100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5" name="AutoShape 11"/>
          <p:cNvSpPr>
            <a:spLocks noChangeArrowheads="1"/>
          </p:cNvSpPr>
          <p:nvPr/>
        </p:nvSpPr>
        <p:spPr bwMode="auto">
          <a:xfrm rot="5400000">
            <a:off x="3200400" y="42672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6" name="AutoShape 12"/>
          <p:cNvSpPr>
            <a:spLocks noChangeArrowheads="1"/>
          </p:cNvSpPr>
          <p:nvPr/>
        </p:nvSpPr>
        <p:spPr bwMode="auto">
          <a:xfrm rot="5400000">
            <a:off x="2895600" y="44196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7" name="AutoShape 13"/>
          <p:cNvSpPr>
            <a:spLocks noChangeArrowheads="1"/>
          </p:cNvSpPr>
          <p:nvPr/>
        </p:nvSpPr>
        <p:spPr bwMode="auto">
          <a:xfrm rot="5400000">
            <a:off x="3048000" y="45720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78" name="AutoShape 14"/>
          <p:cNvSpPr>
            <a:spLocks noChangeArrowheads="1"/>
          </p:cNvSpPr>
          <p:nvPr/>
        </p:nvSpPr>
        <p:spPr bwMode="auto">
          <a:xfrm rot="5400000">
            <a:off x="3200400" y="4724400"/>
            <a:ext cx="609600" cy="152400"/>
          </a:xfrm>
          <a:prstGeom prst="parallelogram">
            <a:avLst>
              <a:gd name="adj" fmla="val 100000"/>
            </a:avLst>
          </a:prstGeom>
          <a:solidFill>
            <a:schemeClr val="accent1"/>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 name="Line 15"/>
          <p:cNvSpPr>
            <a:spLocks noChangeShapeType="1"/>
          </p:cNvSpPr>
          <p:nvPr/>
        </p:nvSpPr>
        <p:spPr bwMode="auto">
          <a:xfrm>
            <a:off x="5562600" y="3276600"/>
            <a:ext cx="0" cy="1371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79" name="Line 16"/>
          <p:cNvSpPr>
            <a:spLocks noChangeShapeType="1"/>
          </p:cNvSpPr>
          <p:nvPr/>
        </p:nvSpPr>
        <p:spPr bwMode="auto">
          <a:xfrm flipH="1" flipV="1">
            <a:off x="5562600" y="4648200"/>
            <a:ext cx="457200" cy="457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289" name="Rectangle 25"/>
          <p:cNvSpPr>
            <a:spLocks noChangeArrowheads="1"/>
          </p:cNvSpPr>
          <p:nvPr/>
        </p:nvSpPr>
        <p:spPr bwMode="auto">
          <a:xfrm>
            <a:off x="6477000" y="4038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132.3 pounds</a:t>
            </a:r>
          </a:p>
        </p:txBody>
      </p:sp>
      <p:sp>
        <p:nvSpPr>
          <p:cNvPr id="11290" name="Rectangle 26"/>
          <p:cNvSpPr>
            <a:spLocks noChangeArrowheads="1"/>
          </p:cNvSpPr>
          <p:nvPr/>
        </p:nvSpPr>
        <p:spPr bwMode="auto">
          <a:xfrm>
            <a:off x="0" y="3962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132.3 pounds</a:t>
            </a:r>
          </a:p>
        </p:txBody>
      </p:sp>
      <p:sp>
        <p:nvSpPr>
          <p:cNvPr id="11282" name="AutoShape 28"/>
          <p:cNvSpPr>
            <a:spLocks noChangeArrowheads="1"/>
          </p:cNvSpPr>
          <p:nvPr/>
        </p:nvSpPr>
        <p:spPr bwMode="auto">
          <a:xfrm rot="5400000" flipH="1" flipV="1">
            <a:off x="3276600" y="2362200"/>
            <a:ext cx="1828800" cy="3657600"/>
          </a:xfrm>
          <a:prstGeom prst="cube">
            <a:avLst>
              <a:gd name="adj" fmla="val 25000"/>
            </a:avLst>
          </a:prstGeom>
          <a:solidFill>
            <a:srgbClr val="666699">
              <a:alpha val="50195"/>
            </a:srgbClr>
          </a:solidFill>
          <a:ln w="222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83" name="Oval 29"/>
          <p:cNvSpPr>
            <a:spLocks noChangeArrowheads="1"/>
          </p:cNvSpPr>
          <p:nvPr/>
        </p:nvSpPr>
        <p:spPr bwMode="auto">
          <a:xfrm>
            <a:off x="2743200" y="2743200"/>
            <a:ext cx="457200" cy="457200"/>
          </a:xfrm>
          <a:prstGeom prst="ellipse">
            <a:avLst/>
          </a:prstGeom>
          <a:solidFill>
            <a:srgbClr val="CCFFFF"/>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84" name="Line 30"/>
          <p:cNvSpPr>
            <a:spLocks noChangeShapeType="1"/>
          </p:cNvSpPr>
          <p:nvPr/>
        </p:nvSpPr>
        <p:spPr bwMode="auto">
          <a:xfrm flipV="1">
            <a:off x="2971800" y="3200400"/>
            <a:ext cx="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5" name="Rectangle 31"/>
          <p:cNvSpPr>
            <a:spLocks noChangeArrowheads="1"/>
          </p:cNvSpPr>
          <p:nvPr/>
        </p:nvSpPr>
        <p:spPr bwMode="auto">
          <a:xfrm>
            <a:off x="3124200" y="2819400"/>
            <a:ext cx="941388" cy="336550"/>
          </a:xfrm>
          <a:prstGeom prst="rect">
            <a:avLst/>
          </a:prstGeom>
          <a:noFill/>
          <a:ln w="9525">
            <a:noFill/>
            <a:miter lim="800000"/>
            <a:headEnd/>
            <a:tailEnd/>
          </a:ln>
          <a:effectLst/>
        </p:spPr>
        <p:txBody>
          <a:bodyPr wrap="none">
            <a:spAutoFit/>
          </a:bodyPr>
          <a:lstStyle/>
          <a:p>
            <a:pPr algn="ctr">
              <a:spcBef>
                <a:spcPct val="50000"/>
              </a:spcBef>
              <a:defRPr/>
            </a:pPr>
            <a:r>
              <a:rPr lang="en-US" sz="1600" b="1">
                <a:solidFill>
                  <a:schemeClr val="accent2"/>
                </a:solidFill>
                <a:effectLst>
                  <a:outerShdw blurRad="38100" dist="38100" dir="2700000" algn="tl">
                    <a:srgbClr val="000000"/>
                  </a:outerShdw>
                </a:effectLst>
                <a:latin typeface="Times New Roman" charset="0"/>
              </a:rPr>
              <a:t>14.7 psia</a:t>
            </a:r>
          </a:p>
        </p:txBody>
      </p:sp>
      <p:sp>
        <p:nvSpPr>
          <p:cNvPr id="11286" name="Line 32"/>
          <p:cNvSpPr>
            <a:spLocks noChangeShapeType="1"/>
          </p:cNvSpPr>
          <p:nvPr/>
        </p:nvSpPr>
        <p:spPr bwMode="auto">
          <a:xfrm flipV="1">
            <a:off x="2971800" y="2819400"/>
            <a:ext cx="152400" cy="152400"/>
          </a:xfrm>
          <a:prstGeom prst="line">
            <a:avLst/>
          </a:prstGeom>
          <a:noFill/>
          <a:ln w="9525">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Oval 33"/>
          <p:cNvSpPr>
            <a:spLocks noChangeArrowheads="1"/>
          </p:cNvSpPr>
          <p:nvPr/>
        </p:nvSpPr>
        <p:spPr bwMode="auto">
          <a:xfrm>
            <a:off x="5029200" y="2743200"/>
            <a:ext cx="457200" cy="457200"/>
          </a:xfrm>
          <a:prstGeom prst="ellipse">
            <a:avLst/>
          </a:prstGeom>
          <a:solidFill>
            <a:srgbClr val="CCFFFF"/>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1288" name="Line 34"/>
          <p:cNvSpPr>
            <a:spLocks noChangeShapeType="1"/>
          </p:cNvSpPr>
          <p:nvPr/>
        </p:nvSpPr>
        <p:spPr bwMode="auto">
          <a:xfrm flipV="1">
            <a:off x="5257800" y="3200400"/>
            <a:ext cx="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9" name="Rectangle 35"/>
          <p:cNvSpPr>
            <a:spLocks noChangeArrowheads="1"/>
          </p:cNvSpPr>
          <p:nvPr/>
        </p:nvSpPr>
        <p:spPr bwMode="auto">
          <a:xfrm>
            <a:off x="5410200" y="2819400"/>
            <a:ext cx="941388" cy="336550"/>
          </a:xfrm>
          <a:prstGeom prst="rect">
            <a:avLst/>
          </a:prstGeom>
          <a:noFill/>
          <a:ln w="9525">
            <a:noFill/>
            <a:miter lim="800000"/>
            <a:headEnd/>
            <a:tailEnd/>
          </a:ln>
          <a:effectLst/>
        </p:spPr>
        <p:txBody>
          <a:bodyPr wrap="none">
            <a:spAutoFit/>
          </a:bodyPr>
          <a:lstStyle/>
          <a:p>
            <a:pPr algn="ctr">
              <a:spcBef>
                <a:spcPct val="50000"/>
              </a:spcBef>
              <a:defRPr/>
            </a:pPr>
            <a:r>
              <a:rPr lang="en-US" sz="1600" b="1">
                <a:solidFill>
                  <a:schemeClr val="accent2"/>
                </a:solidFill>
                <a:effectLst>
                  <a:outerShdw blurRad="38100" dist="38100" dir="2700000" algn="tl">
                    <a:srgbClr val="000000"/>
                  </a:outerShdw>
                </a:effectLst>
                <a:latin typeface="Times New Roman" charset="0"/>
              </a:rPr>
              <a:t>14.7 psia</a:t>
            </a:r>
          </a:p>
        </p:txBody>
      </p:sp>
      <p:sp>
        <p:nvSpPr>
          <p:cNvPr id="3" name="Line 36"/>
          <p:cNvSpPr>
            <a:spLocks noChangeShapeType="1"/>
          </p:cNvSpPr>
          <p:nvPr/>
        </p:nvSpPr>
        <p:spPr bwMode="auto">
          <a:xfrm flipV="1">
            <a:off x="5257800" y="2819400"/>
            <a:ext cx="152400" cy="152400"/>
          </a:xfrm>
          <a:prstGeom prst="line">
            <a:avLst/>
          </a:prstGeom>
          <a:noFill/>
          <a:ln w="9525">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1" name="Text Box 37"/>
          <p:cNvSpPr txBox="1">
            <a:spLocks noChangeArrowheads="1"/>
          </p:cNvSpPr>
          <p:nvPr/>
        </p:nvSpPr>
        <p:spPr bwMode="auto">
          <a:xfrm>
            <a:off x="0" y="5257800"/>
            <a:ext cx="9144000" cy="457200"/>
          </a:xfrm>
          <a:prstGeom prst="rect">
            <a:avLst/>
          </a:prstGeom>
          <a:noFill/>
          <a:ln w="9525">
            <a:noFill/>
            <a:miter lim="800000"/>
            <a:headEnd/>
            <a:tailEnd/>
          </a:ln>
          <a:effectLst/>
        </p:spPr>
        <p:txBody>
          <a:bodyPr>
            <a:spAutoFit/>
          </a:bodyPr>
          <a:lstStyle/>
          <a:p>
            <a:pPr algn="ctr">
              <a:spcBef>
                <a:spcPct val="50000"/>
              </a:spcBef>
              <a:defRPr/>
            </a:pPr>
            <a:r>
              <a:rPr lang="en-US" sz="2400" b="1">
                <a:solidFill>
                  <a:srgbClr val="FFFF99"/>
                </a:solidFill>
                <a:effectLst>
                  <a:outerShdw blurRad="38100" dist="38100" dir="2700000" algn="tl">
                    <a:srgbClr val="000000"/>
                  </a:outerShdw>
                </a:effectLst>
                <a:latin typeface="Times New Roman" charset="0"/>
              </a:rPr>
              <a:t>How can we make the piston move within the square tube?</a:t>
            </a:r>
          </a:p>
        </p:txBody>
      </p:sp>
      <p:sp>
        <p:nvSpPr>
          <p:cNvPr id="11302" name="Text Box 38"/>
          <p:cNvSpPr txBox="1">
            <a:spLocks noChangeArrowheads="1"/>
          </p:cNvSpPr>
          <p:nvPr/>
        </p:nvSpPr>
        <p:spPr bwMode="auto">
          <a:xfrm>
            <a:off x="0" y="152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have to change the force relationship between the two sides.</a:t>
            </a:r>
          </a:p>
        </p:txBody>
      </p:sp>
      <p:sp>
        <p:nvSpPr>
          <p:cNvPr id="11303" name="Text Box 39"/>
          <p:cNvSpPr txBox="1">
            <a:spLocks noChangeArrowheads="1"/>
          </p:cNvSpPr>
          <p:nvPr/>
        </p:nvSpPr>
        <p:spPr bwMode="auto">
          <a:xfrm>
            <a:off x="0" y="533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can do this by </a:t>
            </a:r>
            <a:r>
              <a:rPr lang="en-US" altLang="en-US" sz="2000" b="1">
                <a:solidFill>
                  <a:srgbClr val="0000FF"/>
                </a:solidFill>
                <a:latin typeface="Times New Roman" panose="02020603050405020304" pitchFamily="18" charset="0"/>
              </a:rPr>
              <a:t>increasing</a:t>
            </a:r>
            <a:r>
              <a:rPr lang="en-US" altLang="en-US" sz="2000" b="1">
                <a:latin typeface="Times New Roman" panose="02020603050405020304" pitchFamily="18" charset="0"/>
              </a:rPr>
              <a:t> the force (pressure) on one side </a:t>
            </a:r>
          </a:p>
        </p:txBody>
      </p:sp>
      <p:sp>
        <p:nvSpPr>
          <p:cNvPr id="11304" name="Text Box 40"/>
          <p:cNvSpPr txBox="1">
            <a:spLocks noChangeArrowheads="1"/>
          </p:cNvSpPr>
          <p:nvPr/>
        </p:nvSpPr>
        <p:spPr bwMode="auto">
          <a:xfrm>
            <a:off x="0" y="914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or by </a:t>
            </a:r>
            <a:r>
              <a:rPr lang="en-US" altLang="en-US" sz="2000" b="1">
                <a:solidFill>
                  <a:srgbClr val="0000FF"/>
                </a:solidFill>
                <a:latin typeface="Times New Roman" panose="02020603050405020304" pitchFamily="18" charset="0"/>
              </a:rPr>
              <a:t>decreasing</a:t>
            </a:r>
            <a:r>
              <a:rPr lang="en-US" altLang="en-US" sz="2000" b="1">
                <a:latin typeface="Times New Roman" panose="02020603050405020304" pitchFamily="18" charset="0"/>
              </a:rPr>
              <a:t> the force (pressure) on one side. </a:t>
            </a:r>
          </a:p>
        </p:txBody>
      </p:sp>
      <p:sp>
        <p:nvSpPr>
          <p:cNvPr id="11305" name="Rectangle 41"/>
          <p:cNvSpPr>
            <a:spLocks noChangeArrowheads="1"/>
          </p:cNvSpPr>
          <p:nvPr/>
        </p:nvSpPr>
        <p:spPr bwMode="auto">
          <a:xfrm>
            <a:off x="3124200" y="2819400"/>
            <a:ext cx="941388" cy="336550"/>
          </a:xfrm>
          <a:prstGeom prst="rect">
            <a:avLst/>
          </a:prstGeom>
          <a:noFill/>
          <a:ln w="9525">
            <a:noFill/>
            <a:miter lim="800000"/>
            <a:headEnd/>
            <a:tailEnd/>
          </a:ln>
          <a:effectLst/>
        </p:spPr>
        <p:txBody>
          <a:bodyPr wrap="none">
            <a:spAutoFit/>
          </a:bodyPr>
          <a:lstStyle/>
          <a:p>
            <a:pPr algn="ctr">
              <a:spcBef>
                <a:spcPct val="50000"/>
              </a:spcBef>
              <a:defRPr/>
            </a:pPr>
            <a:r>
              <a:rPr lang="en-US" sz="1600" b="1">
                <a:solidFill>
                  <a:schemeClr val="accent2"/>
                </a:solidFill>
                <a:effectLst>
                  <a:outerShdw blurRad="38100" dist="38100" dir="2700000" algn="tl">
                    <a:srgbClr val="000000"/>
                  </a:outerShdw>
                </a:effectLst>
                <a:latin typeface="Times New Roman" charset="0"/>
              </a:rPr>
              <a:t>15.0 psia</a:t>
            </a:r>
          </a:p>
        </p:txBody>
      </p:sp>
      <p:sp>
        <p:nvSpPr>
          <p:cNvPr id="11306" name="Rectangle 42"/>
          <p:cNvSpPr>
            <a:spLocks noChangeArrowheads="1"/>
          </p:cNvSpPr>
          <p:nvPr/>
        </p:nvSpPr>
        <p:spPr bwMode="auto">
          <a:xfrm>
            <a:off x="0" y="3962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135.0 pounds</a:t>
            </a:r>
          </a:p>
        </p:txBody>
      </p:sp>
      <p:sp>
        <p:nvSpPr>
          <p:cNvPr id="11307" name="Text Box 43"/>
          <p:cNvSpPr txBox="1">
            <a:spLocks noChangeArrowheads="1"/>
          </p:cNvSpPr>
          <p:nvPr/>
        </p:nvSpPr>
        <p:spPr bwMode="auto">
          <a:xfrm>
            <a:off x="0" y="1295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By increasing the pressure on the left to 15 psia, </a:t>
            </a:r>
          </a:p>
        </p:txBody>
      </p:sp>
      <p:sp>
        <p:nvSpPr>
          <p:cNvPr id="11308" name="Text Box 44"/>
          <p:cNvSpPr txBox="1">
            <a:spLocks noChangeArrowheads="1"/>
          </p:cNvSpPr>
          <p:nvPr/>
        </p:nvSpPr>
        <p:spPr bwMode="auto">
          <a:xfrm>
            <a:off x="0" y="1676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the force is increased to 135 pounds</a:t>
            </a:r>
          </a:p>
        </p:txBody>
      </p:sp>
      <p:sp>
        <p:nvSpPr>
          <p:cNvPr id="11310" name="Text Box 46"/>
          <p:cNvSpPr txBox="1">
            <a:spLocks noChangeArrowheads="1"/>
          </p:cNvSpPr>
          <p:nvPr/>
        </p:nvSpPr>
        <p:spPr bwMode="auto">
          <a:xfrm>
            <a:off x="0" y="2057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forcing the piston to move.</a:t>
            </a:r>
          </a:p>
        </p:txBody>
      </p:sp>
      <p:sp>
        <p:nvSpPr>
          <p:cNvPr id="11300" name="Line 47"/>
          <p:cNvSpPr>
            <a:spLocks noChangeShapeType="1"/>
          </p:cNvSpPr>
          <p:nvPr/>
        </p:nvSpPr>
        <p:spPr bwMode="auto">
          <a:xfrm>
            <a:off x="2362200" y="4648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1" name="AutoShape 27"/>
          <p:cNvSpPr>
            <a:spLocks noChangeArrowheads="1"/>
          </p:cNvSpPr>
          <p:nvPr/>
        </p:nvSpPr>
        <p:spPr bwMode="auto">
          <a:xfrm>
            <a:off x="1676400" y="4114800"/>
            <a:ext cx="1676400" cy="152400"/>
          </a:xfrm>
          <a:prstGeom prst="rightArrow">
            <a:avLst>
              <a:gd name="adj1" fmla="val 50000"/>
              <a:gd name="adj2" fmla="val 27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 name="Rectangle 48"/>
          <p:cNvSpPr>
            <a:spLocks noChangeArrowheads="1"/>
          </p:cNvSpPr>
          <p:nvPr/>
        </p:nvSpPr>
        <p:spPr bwMode="auto">
          <a:xfrm>
            <a:off x="2819400" y="3733800"/>
            <a:ext cx="1447800" cy="1371600"/>
          </a:xfrm>
          <a:prstGeom prst="rect">
            <a:avLst/>
          </a:prstGeom>
          <a:solidFill>
            <a:srgbClr val="666699">
              <a:alpha val="4313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Tree>
    <p:custDataLst>
      <p:tags r:id="rId1"/>
    </p:custDataLst>
  </p:cSld>
  <p:clrMapOvr>
    <a:masterClrMapping/>
  </p:clrMapOvr>
  <p:transition advTm="2840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302"/>
                                        </p:tgtEl>
                                        <p:attrNameLst>
                                          <p:attrName>style.visibility</p:attrName>
                                        </p:attrNameLst>
                                      </p:cBhvr>
                                      <p:to>
                                        <p:strVal val="visible"/>
                                      </p:to>
                                    </p:set>
                                    <p:animEffect transition="in" filter="fade">
                                      <p:cBhvr>
                                        <p:cTn id="7" dur="1000"/>
                                        <p:tgtEl>
                                          <p:spTgt spid="11302"/>
                                        </p:tgtEl>
                                      </p:cBhvr>
                                    </p:animEffect>
                                  </p:childTnLst>
                                </p:cTn>
                              </p:par>
                              <p:par>
                                <p:cTn id="8" presetID="10" presetClass="exit" presetSubtype="0" fill="hold" grpId="0" nodeType="withEffect">
                                  <p:stCondLst>
                                    <p:cond delay="0"/>
                                  </p:stCondLst>
                                  <p:childTnLst>
                                    <p:animEffect transition="out" filter="fade">
                                      <p:cBhvr>
                                        <p:cTn id="9" dur="1000"/>
                                        <p:tgtEl>
                                          <p:spTgt spid="11301"/>
                                        </p:tgtEl>
                                      </p:cBhvr>
                                    </p:animEffect>
                                    <p:set>
                                      <p:cBhvr>
                                        <p:cTn id="10" dur="1" fill="hold">
                                          <p:stCondLst>
                                            <p:cond delay="999"/>
                                          </p:stCondLst>
                                        </p:cTn>
                                        <p:tgtEl>
                                          <p:spTgt spid="11301"/>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303"/>
                                        </p:tgtEl>
                                        <p:attrNameLst>
                                          <p:attrName>style.visibility</p:attrName>
                                        </p:attrNameLst>
                                      </p:cBhvr>
                                      <p:to>
                                        <p:strVal val="visible"/>
                                      </p:to>
                                    </p:set>
                                    <p:animEffect transition="in" filter="fade">
                                      <p:cBhvr>
                                        <p:cTn id="15" dur="1000"/>
                                        <p:tgtEl>
                                          <p:spTgt spid="1130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304"/>
                                        </p:tgtEl>
                                        <p:attrNameLst>
                                          <p:attrName>style.visibility</p:attrName>
                                        </p:attrNameLst>
                                      </p:cBhvr>
                                      <p:to>
                                        <p:strVal val="visible"/>
                                      </p:to>
                                    </p:set>
                                    <p:animEffect transition="in" filter="fade">
                                      <p:cBhvr>
                                        <p:cTn id="20" dur="1000"/>
                                        <p:tgtEl>
                                          <p:spTgt spid="1130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307"/>
                                        </p:tgtEl>
                                        <p:attrNameLst>
                                          <p:attrName>style.visibility</p:attrName>
                                        </p:attrNameLst>
                                      </p:cBhvr>
                                      <p:to>
                                        <p:strVal val="visible"/>
                                      </p:to>
                                    </p:set>
                                    <p:animEffect transition="in" filter="fade">
                                      <p:cBhvr>
                                        <p:cTn id="25" dur="1000"/>
                                        <p:tgtEl>
                                          <p:spTgt spid="11307"/>
                                        </p:tgtEl>
                                      </p:cBhvr>
                                    </p:animEffect>
                                  </p:childTnLst>
                                </p:cTn>
                              </p:par>
                            </p:childTnLst>
                          </p:cTn>
                        </p:par>
                        <p:par>
                          <p:cTn id="26" fill="hold" nodeType="afterGroup">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1305"/>
                                        </p:tgtEl>
                                        <p:attrNameLst>
                                          <p:attrName>style.visibility</p:attrName>
                                        </p:attrNameLst>
                                      </p:cBhvr>
                                      <p:to>
                                        <p:strVal val="visible"/>
                                      </p:to>
                                    </p:set>
                                    <p:animEffect transition="in" filter="fade">
                                      <p:cBhvr>
                                        <p:cTn id="29" dur="1000"/>
                                        <p:tgtEl>
                                          <p:spTgt spid="11305"/>
                                        </p:tgtEl>
                                      </p:cBhvr>
                                    </p:animEffect>
                                  </p:childTnLst>
                                </p:cTn>
                              </p:par>
                              <p:par>
                                <p:cTn id="30" presetID="10" presetClass="exit" presetSubtype="0" fill="hold" grpId="0" nodeType="withEffect">
                                  <p:stCondLst>
                                    <p:cond delay="0"/>
                                  </p:stCondLst>
                                  <p:childTnLst>
                                    <p:animEffect transition="out" filter="fade">
                                      <p:cBhvr>
                                        <p:cTn id="31" dur="1000"/>
                                        <p:tgtEl>
                                          <p:spTgt spid="11295"/>
                                        </p:tgtEl>
                                      </p:cBhvr>
                                    </p:animEffect>
                                    <p:set>
                                      <p:cBhvr>
                                        <p:cTn id="32" dur="1" fill="hold">
                                          <p:stCondLst>
                                            <p:cond delay="999"/>
                                          </p:stCondLst>
                                        </p:cTn>
                                        <p:tgtEl>
                                          <p:spTgt spid="11295"/>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308"/>
                                        </p:tgtEl>
                                        <p:attrNameLst>
                                          <p:attrName>style.visibility</p:attrName>
                                        </p:attrNameLst>
                                      </p:cBhvr>
                                      <p:to>
                                        <p:strVal val="visible"/>
                                      </p:to>
                                    </p:set>
                                    <p:animEffect transition="in" filter="fade">
                                      <p:cBhvr>
                                        <p:cTn id="37" dur="1000"/>
                                        <p:tgtEl>
                                          <p:spTgt spid="11308"/>
                                        </p:tgtEl>
                                      </p:cBhvr>
                                    </p:animEffect>
                                  </p:childTnLst>
                                </p:cTn>
                              </p:par>
                            </p:childTnLst>
                          </p:cTn>
                        </p:par>
                        <p:par>
                          <p:cTn id="38" fill="hold" nodeType="afterGroup">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1306"/>
                                        </p:tgtEl>
                                        <p:attrNameLst>
                                          <p:attrName>style.visibility</p:attrName>
                                        </p:attrNameLst>
                                      </p:cBhvr>
                                      <p:to>
                                        <p:strVal val="visible"/>
                                      </p:to>
                                    </p:set>
                                    <p:animEffect transition="in" filter="fade">
                                      <p:cBhvr>
                                        <p:cTn id="41" dur="1000"/>
                                        <p:tgtEl>
                                          <p:spTgt spid="11306"/>
                                        </p:tgtEl>
                                      </p:cBhvr>
                                    </p:animEffect>
                                  </p:childTnLst>
                                </p:cTn>
                              </p:par>
                              <p:par>
                                <p:cTn id="42" presetID="10" presetClass="exit" presetSubtype="0" fill="hold" grpId="0" nodeType="withEffect">
                                  <p:stCondLst>
                                    <p:cond delay="0"/>
                                  </p:stCondLst>
                                  <p:childTnLst>
                                    <p:animEffect transition="out" filter="fade">
                                      <p:cBhvr>
                                        <p:cTn id="43" dur="1000"/>
                                        <p:tgtEl>
                                          <p:spTgt spid="11290"/>
                                        </p:tgtEl>
                                      </p:cBhvr>
                                    </p:animEffect>
                                    <p:set>
                                      <p:cBhvr>
                                        <p:cTn id="44" dur="1" fill="hold">
                                          <p:stCondLst>
                                            <p:cond delay="999"/>
                                          </p:stCondLst>
                                        </p:cTn>
                                        <p:tgtEl>
                                          <p:spTgt spid="11290"/>
                                        </p:tgtEl>
                                        <p:attrNameLst>
                                          <p:attrName>style.visibility</p:attrName>
                                        </p:attrNameLst>
                                      </p:cBhvr>
                                      <p:to>
                                        <p:strVal val="hidden"/>
                                      </p:to>
                                    </p:set>
                                  </p:childTnLst>
                                </p:cTn>
                              </p:par>
                            </p:childTnLst>
                          </p:cTn>
                        </p:par>
                        <p:par>
                          <p:cTn id="45" fill="hold" nodeType="afterGroup">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11310"/>
                                        </p:tgtEl>
                                        <p:attrNameLst>
                                          <p:attrName>style.visibility</p:attrName>
                                        </p:attrNameLst>
                                      </p:cBhvr>
                                      <p:to>
                                        <p:strVal val="visible"/>
                                      </p:to>
                                    </p:set>
                                    <p:animEffect transition="in" filter="fade">
                                      <p:cBhvr>
                                        <p:cTn id="48" dur="1000"/>
                                        <p:tgtEl>
                                          <p:spTgt spid="11310"/>
                                        </p:tgtEl>
                                      </p:cBhvr>
                                    </p:animEffect>
                                  </p:childTnLst>
                                </p:cTn>
                              </p:par>
                            </p:childTnLst>
                          </p:cTn>
                        </p:par>
                        <p:par>
                          <p:cTn id="49" fill="hold" nodeType="afterGroup">
                            <p:stCondLst>
                              <p:cond delay="3000"/>
                            </p:stCondLst>
                            <p:childTnLst>
                              <p:par>
                                <p:cTn id="50" presetID="0" presetClass="path" presetSubtype="0" accel="50000" decel="50000" fill="hold" grpId="0" nodeType="afterEffect">
                                  <p:stCondLst>
                                    <p:cond delay="0"/>
                                  </p:stCondLst>
                                  <p:childTnLst>
                                    <p:animMotion origin="layout" path="M 0 0 L 0.06666 0 " pathEditMode="relative" ptsTypes="AA">
                                      <p:cBhvr>
                                        <p:cTn id="51" dur="2000" fill="hold"/>
                                        <p:tgtEl>
                                          <p:spTgt spid="11268"/>
                                        </p:tgtEl>
                                        <p:attrNameLst>
                                          <p:attrName>ppt_x</p:attrName>
                                          <p:attrName>ppt_y</p:attrName>
                                        </p:attrNameLst>
                                      </p:cBhvr>
                                    </p:animMotion>
                                  </p:childTnLst>
                                </p:cTn>
                              </p:par>
                              <p:par>
                                <p:cTn id="52" presetID="0" presetClass="path" presetSubtype="0" accel="50000" decel="50000" fill="hold" grpId="0" nodeType="withEffect">
                                  <p:stCondLst>
                                    <p:cond delay="0"/>
                                  </p:stCondLst>
                                  <p:childTnLst>
                                    <p:animMotion origin="layout" path="M 0 0 L 0.06666 0 " pathEditMode="relative" ptsTypes="AA">
                                      <p:cBhvr>
                                        <p:cTn id="53" dur="2000" fill="hold"/>
                                        <p:tgtEl>
                                          <p:spTgt spid="11269"/>
                                        </p:tgtEl>
                                        <p:attrNameLst>
                                          <p:attrName>ppt_x</p:attrName>
                                          <p:attrName>ppt_y</p:attrName>
                                        </p:attrNameLst>
                                      </p:cBhvr>
                                    </p:animMotion>
                                  </p:childTnLst>
                                </p:cTn>
                              </p:par>
                              <p:par>
                                <p:cTn id="54" presetID="0" presetClass="path" presetSubtype="0" accel="50000" decel="50000" fill="hold" grpId="0" nodeType="withEffect">
                                  <p:stCondLst>
                                    <p:cond delay="0"/>
                                  </p:stCondLst>
                                  <p:childTnLst>
                                    <p:animMotion origin="layout" path="M 0 0 L 0.06666 0 " pathEditMode="relative" ptsTypes="AA">
                                      <p:cBhvr>
                                        <p:cTn id="55" dur="2000" fill="hold"/>
                                        <p:tgtEl>
                                          <p:spTgt spid="11270"/>
                                        </p:tgtEl>
                                        <p:attrNameLst>
                                          <p:attrName>ppt_x</p:attrName>
                                          <p:attrName>ppt_y</p:attrName>
                                        </p:attrNameLst>
                                      </p:cBhvr>
                                    </p:animMotion>
                                  </p:childTnLst>
                                </p:cTn>
                              </p:par>
                              <p:par>
                                <p:cTn id="56" presetID="0" presetClass="path" presetSubtype="0" accel="50000" decel="50000" fill="hold" grpId="0" nodeType="withEffect">
                                  <p:stCondLst>
                                    <p:cond delay="0"/>
                                  </p:stCondLst>
                                  <p:childTnLst>
                                    <p:animMotion origin="layout" path="M 0 0 L 0.06666 0 " pathEditMode="relative" ptsTypes="AA">
                                      <p:cBhvr>
                                        <p:cTn id="57" dur="2000" fill="hold"/>
                                        <p:tgtEl>
                                          <p:spTgt spid="11271"/>
                                        </p:tgtEl>
                                        <p:attrNameLst>
                                          <p:attrName>ppt_x</p:attrName>
                                          <p:attrName>ppt_y</p:attrName>
                                        </p:attrNameLst>
                                      </p:cBhvr>
                                    </p:animMotion>
                                  </p:childTnLst>
                                </p:cTn>
                              </p:par>
                              <p:par>
                                <p:cTn id="58" presetID="0" presetClass="path" presetSubtype="0" accel="50000" decel="50000" fill="hold" grpId="0" nodeType="withEffect">
                                  <p:stCondLst>
                                    <p:cond delay="0"/>
                                  </p:stCondLst>
                                  <p:childTnLst>
                                    <p:animMotion origin="layout" path="M 0 0 L 0.06666 0 " pathEditMode="relative" ptsTypes="AA">
                                      <p:cBhvr>
                                        <p:cTn id="59" dur="2000" fill="hold"/>
                                        <p:tgtEl>
                                          <p:spTgt spid="11272"/>
                                        </p:tgtEl>
                                        <p:attrNameLst>
                                          <p:attrName>ppt_x</p:attrName>
                                          <p:attrName>ppt_y</p:attrName>
                                        </p:attrNameLst>
                                      </p:cBhvr>
                                    </p:animMotion>
                                  </p:childTnLst>
                                </p:cTn>
                              </p:par>
                              <p:par>
                                <p:cTn id="60" presetID="0" presetClass="path" presetSubtype="0" accel="50000" decel="50000" fill="hold" grpId="0" nodeType="withEffect">
                                  <p:stCondLst>
                                    <p:cond delay="0"/>
                                  </p:stCondLst>
                                  <p:childTnLst>
                                    <p:animMotion origin="layout" path="M 0 0 L 0.06666 0 " pathEditMode="relative" ptsTypes="AA">
                                      <p:cBhvr>
                                        <p:cTn id="61" dur="2000" fill="hold"/>
                                        <p:tgtEl>
                                          <p:spTgt spid="11273"/>
                                        </p:tgtEl>
                                        <p:attrNameLst>
                                          <p:attrName>ppt_x</p:attrName>
                                          <p:attrName>ppt_y</p:attrName>
                                        </p:attrNameLst>
                                      </p:cBhvr>
                                    </p:animMotion>
                                  </p:childTnLst>
                                </p:cTn>
                              </p:par>
                              <p:par>
                                <p:cTn id="62" presetID="0" presetClass="path" presetSubtype="0" accel="50000" decel="50000" fill="hold" grpId="0" nodeType="withEffect">
                                  <p:stCondLst>
                                    <p:cond delay="0"/>
                                  </p:stCondLst>
                                  <p:childTnLst>
                                    <p:animMotion origin="layout" path="M 0 0 L 0.06666 0 " pathEditMode="relative" ptsTypes="AA">
                                      <p:cBhvr>
                                        <p:cTn id="63" dur="2000" fill="hold"/>
                                        <p:tgtEl>
                                          <p:spTgt spid="11274"/>
                                        </p:tgtEl>
                                        <p:attrNameLst>
                                          <p:attrName>ppt_x</p:attrName>
                                          <p:attrName>ppt_y</p:attrName>
                                        </p:attrNameLst>
                                      </p:cBhvr>
                                    </p:animMotion>
                                  </p:childTnLst>
                                </p:cTn>
                              </p:par>
                              <p:par>
                                <p:cTn id="64" presetID="0" presetClass="path" presetSubtype="0" accel="50000" decel="50000" fill="hold" grpId="0" nodeType="withEffect">
                                  <p:stCondLst>
                                    <p:cond delay="0"/>
                                  </p:stCondLst>
                                  <p:childTnLst>
                                    <p:animMotion origin="layout" path="M 0 0 L 0.06666 0 " pathEditMode="relative" ptsTypes="AA">
                                      <p:cBhvr>
                                        <p:cTn id="65" dur="2000" fill="hold"/>
                                        <p:tgtEl>
                                          <p:spTgt spid="11275"/>
                                        </p:tgtEl>
                                        <p:attrNameLst>
                                          <p:attrName>ppt_x</p:attrName>
                                          <p:attrName>ppt_y</p:attrName>
                                        </p:attrNameLst>
                                      </p:cBhvr>
                                    </p:animMotion>
                                  </p:childTnLst>
                                </p:cTn>
                              </p:par>
                              <p:par>
                                <p:cTn id="66" presetID="0" presetClass="path" presetSubtype="0" accel="50000" decel="50000" fill="hold" grpId="0" nodeType="withEffect">
                                  <p:stCondLst>
                                    <p:cond delay="0"/>
                                  </p:stCondLst>
                                  <p:childTnLst>
                                    <p:animMotion origin="layout" path="M 0 0 L 0.06666 0 " pathEditMode="relative" ptsTypes="AA">
                                      <p:cBhvr>
                                        <p:cTn id="67" dur="2000" fill="hold"/>
                                        <p:tgtEl>
                                          <p:spTgt spid="11276"/>
                                        </p:tgtEl>
                                        <p:attrNameLst>
                                          <p:attrName>ppt_x</p:attrName>
                                          <p:attrName>ppt_y</p:attrName>
                                        </p:attrNameLst>
                                      </p:cBhvr>
                                    </p:animMotion>
                                  </p:childTnLst>
                                </p:cTn>
                              </p:par>
                              <p:par>
                                <p:cTn id="68" presetID="0" presetClass="path" presetSubtype="0" accel="50000" decel="50000" fill="hold" grpId="0" nodeType="withEffect">
                                  <p:stCondLst>
                                    <p:cond delay="0"/>
                                  </p:stCondLst>
                                  <p:childTnLst>
                                    <p:animMotion origin="layout" path="M 0 0 L 0.06666 0 " pathEditMode="relative" ptsTypes="AA">
                                      <p:cBhvr>
                                        <p:cTn id="69" dur="2000" fill="hold"/>
                                        <p:tgtEl>
                                          <p:spTgt spid="11277"/>
                                        </p:tgtEl>
                                        <p:attrNameLst>
                                          <p:attrName>ppt_x</p:attrName>
                                          <p:attrName>ppt_y</p:attrName>
                                        </p:attrNameLst>
                                      </p:cBhvr>
                                    </p:animMotion>
                                  </p:childTnLst>
                                </p:cTn>
                              </p:par>
                              <p:par>
                                <p:cTn id="70" presetID="0" presetClass="path" presetSubtype="0" accel="50000" decel="50000" fill="hold" grpId="0" nodeType="withEffect">
                                  <p:stCondLst>
                                    <p:cond delay="0"/>
                                  </p:stCondLst>
                                  <p:childTnLst>
                                    <p:animMotion origin="layout" path="M 0 0 L 0.06666 0 " pathEditMode="relative" ptsTypes="AA">
                                      <p:cBhvr>
                                        <p:cTn id="71" dur="2000" fill="hold"/>
                                        <p:tgtEl>
                                          <p:spTgt spid="11278"/>
                                        </p:tgtEl>
                                        <p:attrNameLst>
                                          <p:attrName>ppt_x</p:attrName>
                                          <p:attrName>ppt_y</p:attrName>
                                        </p:attrNameLst>
                                      </p:cBhvr>
                                    </p:animMotion>
                                  </p:childTnLst>
                                </p:cTn>
                              </p:par>
                              <p:par>
                                <p:cTn id="72" presetID="0" presetClass="path" presetSubtype="0" accel="50000" decel="50000" fill="hold" grpId="0" nodeType="withEffect">
                                  <p:stCondLst>
                                    <p:cond delay="0"/>
                                  </p:stCondLst>
                                  <p:childTnLst>
                                    <p:animMotion origin="layout" path="M 0 0 L 0.06666 0 " pathEditMode="relative" ptsTypes="AA">
                                      <p:cBhvr>
                                        <p:cTn id="73" dur="2000" fill="hold"/>
                                        <p:tgtEl>
                                          <p:spTgt spid="11289"/>
                                        </p:tgtEl>
                                        <p:attrNameLst>
                                          <p:attrName>ppt_x</p:attrName>
                                          <p:attrName>ppt_y</p:attrName>
                                        </p:attrNameLst>
                                      </p:cBhvr>
                                    </p:animMotion>
                                  </p:childTnLst>
                                </p:cTn>
                              </p:par>
                              <p:par>
                                <p:cTn id="74" presetID="0" presetClass="path" presetSubtype="0" accel="50000" decel="50000" fill="hold" grpId="1" nodeType="withEffect">
                                  <p:stCondLst>
                                    <p:cond delay="0"/>
                                  </p:stCondLst>
                                  <p:childTnLst>
                                    <p:animMotion origin="layout" path="M 0 0 L 0.06666 0 " pathEditMode="relative" ptsTypes="AA">
                                      <p:cBhvr>
                                        <p:cTn id="75" dur="2000" fill="hold"/>
                                        <p:tgtEl>
                                          <p:spTgt spid="11290"/>
                                        </p:tgtEl>
                                        <p:attrNameLst>
                                          <p:attrName>ppt_x</p:attrName>
                                          <p:attrName>ppt_y</p:attrName>
                                        </p:attrNameLst>
                                      </p:cBhvr>
                                    </p:animMotion>
                                  </p:childTnLst>
                                </p:cTn>
                              </p:par>
                              <p:par>
                                <p:cTn id="76" presetID="0" presetClass="path" presetSubtype="0" accel="50000" decel="50000" fill="hold" grpId="0" nodeType="withEffect">
                                  <p:stCondLst>
                                    <p:cond delay="0"/>
                                  </p:stCondLst>
                                  <p:childTnLst>
                                    <p:animMotion origin="layout" path="M 0 0 L 0.06666 0 " pathEditMode="relative" ptsTypes="AA">
                                      <p:cBhvr>
                                        <p:cTn id="77" dur="2000" fill="hold"/>
                                        <p:tgtEl>
                                          <p:spTgt spid="11291"/>
                                        </p:tgtEl>
                                        <p:attrNameLst>
                                          <p:attrName>ppt_x</p:attrName>
                                          <p:attrName>ppt_y</p:attrName>
                                        </p:attrNameLst>
                                      </p:cBhvr>
                                    </p:animMotion>
                                  </p:childTnLst>
                                </p:cTn>
                              </p:par>
                              <p:par>
                                <p:cTn id="78" presetID="0" presetClass="path" presetSubtype="0" accel="50000" decel="50000" fill="hold" grpId="1" nodeType="withEffect">
                                  <p:stCondLst>
                                    <p:cond delay="0"/>
                                  </p:stCondLst>
                                  <p:childTnLst>
                                    <p:animMotion origin="layout" path="M 0 0 L 0.06666 0 " pathEditMode="relative" ptsTypes="AA">
                                      <p:cBhvr>
                                        <p:cTn id="79" dur="2000" fill="hold"/>
                                        <p:tgtEl>
                                          <p:spTgt spid="1130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P spid="11269" grpId="0" animBg="1"/>
      <p:bldP spid="11270" grpId="0" animBg="1"/>
      <p:bldP spid="11271" grpId="0" animBg="1"/>
      <p:bldP spid="11272" grpId="0" animBg="1"/>
      <p:bldP spid="11273" grpId="0" animBg="1"/>
      <p:bldP spid="11274" grpId="0" animBg="1"/>
      <p:bldP spid="11275" grpId="0" animBg="1"/>
      <p:bldP spid="11276" grpId="0" animBg="1"/>
      <p:bldP spid="11277" grpId="0" animBg="1"/>
      <p:bldP spid="11278" grpId="0" animBg="1"/>
      <p:bldP spid="11289" grpId="0"/>
      <p:bldP spid="11290" grpId="0"/>
      <p:bldP spid="11290" grpId="1"/>
      <p:bldP spid="11295" grpId="0"/>
      <p:bldP spid="11301" grpId="0"/>
      <p:bldP spid="11302" grpId="0"/>
      <p:bldP spid="11303" grpId="0"/>
      <p:bldP spid="11304" grpId="0"/>
      <p:bldP spid="11305" grpId="0"/>
      <p:bldP spid="11306" grpId="0"/>
      <p:bldP spid="11306" grpId="1"/>
      <p:bldP spid="11307" grpId="0"/>
      <p:bldP spid="11308" grpId="0"/>
      <p:bldP spid="11310" grpId="0"/>
      <p:bldP spid="1129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186" name="AutoShape 42"/>
          <p:cNvSpPr>
            <a:spLocks noChangeArrowheads="1"/>
          </p:cNvSpPr>
          <p:nvPr/>
        </p:nvSpPr>
        <p:spPr bwMode="auto">
          <a:xfrm rot="5400000" flipH="1" flipV="1">
            <a:off x="5029200" y="2133600"/>
            <a:ext cx="609600" cy="4114800"/>
          </a:xfrm>
          <a:prstGeom prst="cube">
            <a:avLst>
              <a:gd name="adj" fmla="val 25000"/>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6" name="AutoShape 52"/>
          <p:cNvSpPr>
            <a:spLocks noChangeArrowheads="1"/>
          </p:cNvSpPr>
          <p:nvPr/>
        </p:nvSpPr>
        <p:spPr bwMode="auto">
          <a:xfrm rot="5400000" flipH="1" flipV="1">
            <a:off x="3124200" y="3276600"/>
            <a:ext cx="1828800" cy="1828800"/>
          </a:xfrm>
          <a:prstGeom prst="cube">
            <a:avLst>
              <a:gd name="adj" fmla="val 25000"/>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8" name="AutoShape 54"/>
          <p:cNvSpPr>
            <a:spLocks noChangeArrowheads="1"/>
          </p:cNvSpPr>
          <p:nvPr/>
        </p:nvSpPr>
        <p:spPr bwMode="auto">
          <a:xfrm rot="5400000">
            <a:off x="2895600" y="35052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9" name="AutoShape 55"/>
          <p:cNvSpPr>
            <a:spLocks noChangeArrowheads="1"/>
          </p:cNvSpPr>
          <p:nvPr/>
        </p:nvSpPr>
        <p:spPr bwMode="auto">
          <a:xfrm rot="5400000">
            <a:off x="3048000" y="36576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0" name="AutoShape 56"/>
          <p:cNvSpPr>
            <a:spLocks noChangeArrowheads="1"/>
          </p:cNvSpPr>
          <p:nvPr/>
        </p:nvSpPr>
        <p:spPr bwMode="auto">
          <a:xfrm rot="5400000">
            <a:off x="2895600" y="39624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1" name="AutoShape 57"/>
          <p:cNvSpPr>
            <a:spLocks noChangeArrowheads="1"/>
          </p:cNvSpPr>
          <p:nvPr/>
        </p:nvSpPr>
        <p:spPr bwMode="auto">
          <a:xfrm rot="5400000">
            <a:off x="3048000" y="41148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2" name="AutoShape 58"/>
          <p:cNvSpPr>
            <a:spLocks noChangeArrowheads="1"/>
          </p:cNvSpPr>
          <p:nvPr/>
        </p:nvSpPr>
        <p:spPr bwMode="auto">
          <a:xfrm rot="5400000">
            <a:off x="3200400" y="38100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3" name="AutoShape 59"/>
          <p:cNvSpPr>
            <a:spLocks noChangeArrowheads="1"/>
          </p:cNvSpPr>
          <p:nvPr/>
        </p:nvSpPr>
        <p:spPr bwMode="auto">
          <a:xfrm rot="5400000">
            <a:off x="3200400" y="42672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4" name="AutoShape 60"/>
          <p:cNvSpPr>
            <a:spLocks noChangeArrowheads="1"/>
          </p:cNvSpPr>
          <p:nvPr/>
        </p:nvSpPr>
        <p:spPr bwMode="auto">
          <a:xfrm rot="5400000">
            <a:off x="2895600" y="44196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5" name="AutoShape 61"/>
          <p:cNvSpPr>
            <a:spLocks noChangeArrowheads="1"/>
          </p:cNvSpPr>
          <p:nvPr/>
        </p:nvSpPr>
        <p:spPr bwMode="auto">
          <a:xfrm rot="5400000">
            <a:off x="3048000" y="45720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6" name="AutoShape 62"/>
          <p:cNvSpPr>
            <a:spLocks noChangeArrowheads="1"/>
          </p:cNvSpPr>
          <p:nvPr/>
        </p:nvSpPr>
        <p:spPr bwMode="auto">
          <a:xfrm rot="5400000">
            <a:off x="3200400" y="47244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7" name="Line 63"/>
          <p:cNvSpPr>
            <a:spLocks noChangeShapeType="1"/>
          </p:cNvSpPr>
          <p:nvPr/>
        </p:nvSpPr>
        <p:spPr bwMode="auto">
          <a:xfrm>
            <a:off x="5562600" y="3276600"/>
            <a:ext cx="0" cy="609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8" name="Line 64"/>
          <p:cNvSpPr>
            <a:spLocks noChangeShapeType="1"/>
          </p:cNvSpPr>
          <p:nvPr/>
        </p:nvSpPr>
        <p:spPr bwMode="auto">
          <a:xfrm>
            <a:off x="5562600" y="4495800"/>
            <a:ext cx="0" cy="152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9" name="Line 65"/>
          <p:cNvSpPr>
            <a:spLocks noChangeShapeType="1"/>
          </p:cNvSpPr>
          <p:nvPr/>
        </p:nvSpPr>
        <p:spPr bwMode="auto">
          <a:xfrm flipH="1" flipV="1">
            <a:off x="5562600" y="4648200"/>
            <a:ext cx="457200" cy="4572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0" name="Line 66"/>
          <p:cNvSpPr>
            <a:spLocks noChangeShapeType="1"/>
          </p:cNvSpPr>
          <p:nvPr/>
        </p:nvSpPr>
        <p:spPr bwMode="auto">
          <a:xfrm>
            <a:off x="2362200" y="4648200"/>
            <a:ext cx="762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1" name="Line 67"/>
          <p:cNvSpPr>
            <a:spLocks noChangeShapeType="1"/>
          </p:cNvSpPr>
          <p:nvPr/>
        </p:nvSpPr>
        <p:spPr bwMode="auto">
          <a:xfrm flipH="1">
            <a:off x="4953000" y="4648200"/>
            <a:ext cx="609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 name="Text Box 71"/>
          <p:cNvSpPr txBox="1">
            <a:spLocks noChangeArrowheads="1"/>
          </p:cNvSpPr>
          <p:nvPr/>
        </p:nvSpPr>
        <p:spPr bwMode="auto">
          <a:xfrm>
            <a:off x="560240" y="990600"/>
            <a:ext cx="37721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b="1" dirty="0"/>
              <a:t>We </a:t>
            </a:r>
            <a:r>
              <a:rPr lang="en-US" altLang="en-US" b="1" dirty="0" smtClean="0"/>
              <a:t>take the same square </a:t>
            </a:r>
            <a:r>
              <a:rPr lang="en-US" altLang="en-US" b="1" dirty="0"/>
              <a:t>piston</a:t>
            </a:r>
          </a:p>
        </p:txBody>
      </p:sp>
      <p:sp>
        <p:nvSpPr>
          <p:cNvPr id="6216" name="Text Box 72"/>
          <p:cNvSpPr txBox="1">
            <a:spLocks noChangeArrowheads="1"/>
          </p:cNvSpPr>
          <p:nvPr/>
        </p:nvSpPr>
        <p:spPr bwMode="auto">
          <a:xfrm>
            <a:off x="4114800" y="992188"/>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dirty="0"/>
              <a:t>with </a:t>
            </a:r>
            <a:r>
              <a:rPr lang="en-US" altLang="en-US" b="1" dirty="0">
                <a:solidFill>
                  <a:schemeClr val="accent2"/>
                </a:solidFill>
                <a:effectLst>
                  <a:outerShdw blurRad="38100" dist="38100" dir="2700000" algn="tl">
                    <a:srgbClr val="000000"/>
                  </a:outerShdw>
                </a:effectLst>
                <a:cs typeface="Times New Roman" panose="02020603050405020304" pitchFamily="18" charset="0"/>
              </a:rPr>
              <a:t>9</a:t>
            </a:r>
            <a:r>
              <a:rPr lang="en-US" altLang="en-US" b="1" baseline="30000" dirty="0">
                <a:solidFill>
                  <a:schemeClr val="accent2"/>
                </a:solidFill>
                <a:effectLst>
                  <a:outerShdw blurRad="38100" dist="38100" dir="2700000" algn="tl">
                    <a:srgbClr val="000000"/>
                  </a:outerShdw>
                </a:effectLst>
                <a:cs typeface="Times New Roman" panose="02020603050405020304" pitchFamily="18" charset="0"/>
              </a:rPr>
              <a:t>2</a:t>
            </a:r>
            <a:r>
              <a:rPr lang="en-US" altLang="en-US" b="1" dirty="0">
                <a:solidFill>
                  <a:schemeClr val="accent2"/>
                </a:solidFill>
                <a:effectLst>
                  <a:outerShdw blurRad="38100" dist="38100" dir="2700000" algn="tl">
                    <a:srgbClr val="000000"/>
                  </a:outerShdw>
                </a:effectLst>
                <a:cs typeface="Times New Roman" panose="02020603050405020304" pitchFamily="18" charset="0"/>
              </a:rPr>
              <a:t>”</a:t>
            </a:r>
            <a:r>
              <a:rPr lang="en-US" altLang="en-US" b="1" dirty="0"/>
              <a:t>of area,</a:t>
            </a:r>
          </a:p>
        </p:txBody>
      </p:sp>
      <p:sp>
        <p:nvSpPr>
          <p:cNvPr id="6217" name="Text Box 73"/>
          <p:cNvSpPr txBox="1">
            <a:spLocks noChangeArrowheads="1"/>
          </p:cNvSpPr>
          <p:nvPr/>
        </p:nvSpPr>
        <p:spPr bwMode="auto">
          <a:xfrm>
            <a:off x="462664" y="1447800"/>
            <a:ext cx="48713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b="1" dirty="0"/>
              <a:t>We enclose the piston with a square tube,</a:t>
            </a:r>
          </a:p>
        </p:txBody>
      </p:sp>
      <p:sp>
        <p:nvSpPr>
          <p:cNvPr id="6219" name="Oval 75"/>
          <p:cNvSpPr>
            <a:spLocks noChangeArrowheads="1"/>
          </p:cNvSpPr>
          <p:nvPr/>
        </p:nvSpPr>
        <p:spPr bwMode="auto">
          <a:xfrm>
            <a:off x="2743200" y="2743200"/>
            <a:ext cx="457200" cy="457200"/>
          </a:xfrm>
          <a:prstGeom prst="ellipse">
            <a:avLst/>
          </a:prstGeom>
          <a:solidFill>
            <a:srgbClr val="CCFFFF"/>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1" name="Text Box 77"/>
          <p:cNvSpPr txBox="1">
            <a:spLocks noChangeArrowheads="1"/>
          </p:cNvSpPr>
          <p:nvPr/>
        </p:nvSpPr>
        <p:spPr bwMode="auto">
          <a:xfrm>
            <a:off x="5121235" y="1442522"/>
            <a:ext cx="28035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b="1" dirty="0"/>
              <a:t>and supply </a:t>
            </a:r>
            <a:r>
              <a:rPr lang="en-US" altLang="en-US" b="1" dirty="0" smtClean="0"/>
              <a:t>1000 </a:t>
            </a:r>
            <a:r>
              <a:rPr lang="en-US" altLang="en-US" b="1" dirty="0"/>
              <a:t>psi </a:t>
            </a:r>
            <a:r>
              <a:rPr lang="en-US" altLang="en-US" b="1" dirty="0" smtClean="0"/>
              <a:t>of</a:t>
            </a:r>
            <a:endParaRPr lang="en-US" altLang="en-US" b="1" dirty="0"/>
          </a:p>
        </p:txBody>
      </p:sp>
      <p:sp>
        <p:nvSpPr>
          <p:cNvPr id="6222" name="Text Box 78"/>
          <p:cNvSpPr txBox="1">
            <a:spLocks noChangeArrowheads="1"/>
          </p:cNvSpPr>
          <p:nvPr/>
        </p:nvSpPr>
        <p:spPr bwMode="auto">
          <a:xfrm>
            <a:off x="462664" y="1828800"/>
            <a:ext cx="26615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b="1" dirty="0"/>
              <a:t>pressure to the piston.</a:t>
            </a:r>
          </a:p>
        </p:txBody>
      </p:sp>
      <p:sp>
        <p:nvSpPr>
          <p:cNvPr id="6224" name="Text Box 80"/>
          <p:cNvSpPr txBox="1">
            <a:spLocks noChangeArrowheads="1"/>
          </p:cNvSpPr>
          <p:nvPr/>
        </p:nvSpPr>
        <p:spPr bwMode="auto">
          <a:xfrm>
            <a:off x="2971800" y="1828800"/>
            <a:ext cx="6019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dirty="0"/>
              <a:t>We will develop a force of </a:t>
            </a:r>
            <a:r>
              <a:rPr lang="en-US" altLang="en-US" b="1" dirty="0" smtClean="0">
                <a:solidFill>
                  <a:schemeClr val="accent2"/>
                </a:solidFill>
                <a:effectLst>
                  <a:outerShdw blurRad="38100" dist="38100" dir="2700000" algn="tl">
                    <a:srgbClr val="000000"/>
                  </a:outerShdw>
                </a:effectLst>
              </a:rPr>
              <a:t>1000 </a:t>
            </a:r>
            <a:r>
              <a:rPr lang="en-US" altLang="en-US" b="1" dirty="0">
                <a:solidFill>
                  <a:schemeClr val="accent2"/>
                </a:solidFill>
                <a:effectLst>
                  <a:outerShdw blurRad="38100" dist="38100" dir="2700000" algn="tl">
                    <a:srgbClr val="000000"/>
                  </a:outerShdw>
                </a:effectLst>
              </a:rPr>
              <a:t>psig x </a:t>
            </a:r>
            <a:r>
              <a:rPr lang="en-US" altLang="en-US" b="1" dirty="0">
                <a:solidFill>
                  <a:schemeClr val="accent2"/>
                </a:solidFill>
                <a:effectLst>
                  <a:outerShdw blurRad="38100" dist="38100" dir="2700000" algn="tl">
                    <a:srgbClr val="000000"/>
                  </a:outerShdw>
                </a:effectLst>
                <a:cs typeface="Times New Roman" panose="02020603050405020304" pitchFamily="18" charset="0"/>
              </a:rPr>
              <a:t>9</a:t>
            </a:r>
            <a:r>
              <a:rPr lang="en-US" altLang="en-US" b="1" baseline="30000" dirty="0">
                <a:solidFill>
                  <a:schemeClr val="accent2"/>
                </a:solidFill>
                <a:effectLst>
                  <a:outerShdw blurRad="38100" dist="38100" dir="2700000" algn="tl">
                    <a:srgbClr val="000000"/>
                  </a:outerShdw>
                </a:effectLst>
                <a:cs typeface="Times New Roman" panose="02020603050405020304" pitchFamily="18" charset="0"/>
              </a:rPr>
              <a:t>2</a:t>
            </a:r>
            <a:r>
              <a:rPr lang="en-US" altLang="en-US" b="1" dirty="0">
                <a:solidFill>
                  <a:schemeClr val="accent2"/>
                </a:solidFill>
                <a:effectLst>
                  <a:outerShdw blurRad="38100" dist="38100" dir="2700000" algn="tl">
                    <a:srgbClr val="000000"/>
                  </a:outerShdw>
                </a:effectLst>
                <a:cs typeface="Times New Roman" panose="02020603050405020304" pitchFamily="18" charset="0"/>
              </a:rPr>
              <a:t>”</a:t>
            </a:r>
            <a:r>
              <a:rPr lang="en-US" altLang="en-US" b="1" dirty="0"/>
              <a:t>.</a:t>
            </a:r>
          </a:p>
        </p:txBody>
      </p:sp>
      <p:sp>
        <p:nvSpPr>
          <p:cNvPr id="6225" name="Text Box 81"/>
          <p:cNvSpPr txBox="1">
            <a:spLocks noChangeArrowheads="1"/>
          </p:cNvSpPr>
          <p:nvPr/>
        </p:nvSpPr>
        <p:spPr bwMode="auto">
          <a:xfrm>
            <a:off x="462664" y="2133600"/>
            <a:ext cx="825707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b="1" dirty="0">
                <a:solidFill>
                  <a:srgbClr val="FF3300"/>
                </a:solidFill>
                <a:effectLst>
                  <a:outerShdw blurRad="38100" dist="38100" dir="2700000" algn="tl">
                    <a:srgbClr val="000000"/>
                  </a:outerShdw>
                </a:effectLst>
              </a:rPr>
              <a:t>F = </a:t>
            </a:r>
            <a:r>
              <a:rPr lang="en-US" altLang="en-US" sz="3200" b="1" dirty="0" smtClean="0">
                <a:solidFill>
                  <a:srgbClr val="FF3300"/>
                </a:solidFill>
                <a:effectLst>
                  <a:outerShdw blurRad="38100" dist="38100" dir="2700000" algn="tl">
                    <a:srgbClr val="000000"/>
                  </a:outerShdw>
                </a:effectLst>
              </a:rPr>
              <a:t>9,000 </a:t>
            </a:r>
            <a:r>
              <a:rPr lang="en-US" altLang="en-US" sz="3200" b="1" dirty="0">
                <a:solidFill>
                  <a:srgbClr val="FF3300"/>
                </a:solidFill>
                <a:effectLst>
                  <a:outerShdw blurRad="38100" dist="38100" dir="2700000" algn="tl">
                    <a:srgbClr val="000000"/>
                  </a:outerShdw>
                </a:effectLst>
              </a:rPr>
              <a:t>Pounds</a:t>
            </a:r>
          </a:p>
        </p:txBody>
      </p:sp>
      <p:sp>
        <p:nvSpPr>
          <p:cNvPr id="6226" name="Line 82"/>
          <p:cNvSpPr>
            <a:spLocks noChangeShapeType="1"/>
          </p:cNvSpPr>
          <p:nvPr/>
        </p:nvSpPr>
        <p:spPr bwMode="auto">
          <a:xfrm>
            <a:off x="7391400" y="4267200"/>
            <a:ext cx="10668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7" name="Rectangle 83"/>
          <p:cNvSpPr>
            <a:spLocks noChangeArrowheads="1"/>
          </p:cNvSpPr>
          <p:nvPr/>
        </p:nvSpPr>
        <p:spPr bwMode="auto">
          <a:xfrm>
            <a:off x="7467600" y="3657600"/>
            <a:ext cx="120898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dirty="0" smtClean="0">
                <a:solidFill>
                  <a:srgbClr val="FF3300"/>
                </a:solidFill>
                <a:effectLst>
                  <a:outerShdw blurRad="38100" dist="38100" dir="2700000" algn="tl">
                    <a:srgbClr val="000000"/>
                  </a:outerShdw>
                </a:effectLst>
              </a:rPr>
              <a:t>9,000</a:t>
            </a:r>
            <a:endParaRPr lang="en-US" altLang="en-US" sz="3200" b="1" dirty="0">
              <a:solidFill>
                <a:srgbClr val="FF3300"/>
              </a:solidFill>
              <a:effectLst>
                <a:outerShdw blurRad="38100" dist="38100" dir="2700000" algn="tl">
                  <a:srgbClr val="000000"/>
                </a:outerShdw>
              </a:effectLst>
            </a:endParaRPr>
          </a:p>
        </p:txBody>
      </p:sp>
      <p:sp>
        <p:nvSpPr>
          <p:cNvPr id="6228" name="Text Box 84"/>
          <p:cNvSpPr txBox="1">
            <a:spLocks noChangeArrowheads="1"/>
          </p:cNvSpPr>
          <p:nvPr/>
        </p:nvSpPr>
        <p:spPr bwMode="auto">
          <a:xfrm>
            <a:off x="5970439" y="990600"/>
            <a:ext cx="24036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b="1" dirty="0"/>
              <a:t>and </a:t>
            </a:r>
            <a:r>
              <a:rPr lang="en-US" altLang="en-US" b="1" dirty="0" smtClean="0"/>
              <a:t>add a </a:t>
            </a:r>
            <a:r>
              <a:rPr lang="en-US" altLang="en-US" b="1" dirty="0"/>
              <a:t>1” rod.</a:t>
            </a:r>
          </a:p>
        </p:txBody>
      </p:sp>
      <p:sp>
        <p:nvSpPr>
          <p:cNvPr id="6230" name="Line 86"/>
          <p:cNvSpPr>
            <a:spLocks noChangeShapeType="1"/>
          </p:cNvSpPr>
          <p:nvPr/>
        </p:nvSpPr>
        <p:spPr bwMode="auto">
          <a:xfrm>
            <a:off x="5715000" y="3886200"/>
            <a:ext cx="152400" cy="1524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1" name="Line 87"/>
          <p:cNvSpPr>
            <a:spLocks noChangeShapeType="1"/>
          </p:cNvSpPr>
          <p:nvPr/>
        </p:nvSpPr>
        <p:spPr bwMode="auto">
          <a:xfrm>
            <a:off x="5867400" y="4038600"/>
            <a:ext cx="0" cy="457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5" name="AutoShape 91"/>
          <p:cNvSpPr>
            <a:spLocks noChangeArrowheads="1"/>
          </p:cNvSpPr>
          <p:nvPr/>
        </p:nvSpPr>
        <p:spPr bwMode="auto">
          <a:xfrm rot="5400000" flipH="1" flipV="1">
            <a:off x="3276600" y="2362200"/>
            <a:ext cx="1828800" cy="3657600"/>
          </a:xfrm>
          <a:prstGeom prst="cube">
            <a:avLst>
              <a:gd name="adj" fmla="val 25000"/>
            </a:avLst>
          </a:prstGeom>
          <a:solidFill>
            <a:srgbClr val="666699">
              <a:alpha val="50000"/>
            </a:srgbClr>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6" name="Line 92"/>
          <p:cNvSpPr>
            <a:spLocks noChangeShapeType="1"/>
          </p:cNvSpPr>
          <p:nvPr/>
        </p:nvSpPr>
        <p:spPr bwMode="auto">
          <a:xfrm flipV="1">
            <a:off x="2971800" y="3200400"/>
            <a:ext cx="0" cy="3048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7" name="Rectangle 93"/>
          <p:cNvSpPr>
            <a:spLocks noChangeArrowheads="1"/>
          </p:cNvSpPr>
          <p:nvPr/>
        </p:nvSpPr>
        <p:spPr bwMode="auto">
          <a:xfrm>
            <a:off x="3200400" y="2819400"/>
            <a:ext cx="111921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600" b="1" dirty="0" smtClean="0">
                <a:solidFill>
                  <a:schemeClr val="accent2"/>
                </a:solidFill>
                <a:effectLst>
                  <a:outerShdw blurRad="38100" dist="38100" dir="2700000" algn="tl">
                    <a:srgbClr val="000000"/>
                  </a:outerShdw>
                </a:effectLst>
              </a:rPr>
              <a:t>1000 </a:t>
            </a:r>
            <a:r>
              <a:rPr lang="en-US" altLang="en-US" sz="1600" b="1" dirty="0">
                <a:solidFill>
                  <a:schemeClr val="accent2"/>
                </a:solidFill>
                <a:effectLst>
                  <a:outerShdw blurRad="38100" dist="38100" dir="2700000" algn="tl">
                    <a:srgbClr val="000000"/>
                  </a:outerShdw>
                </a:effectLst>
              </a:rPr>
              <a:t>psig</a:t>
            </a:r>
          </a:p>
        </p:txBody>
      </p:sp>
      <p:sp>
        <p:nvSpPr>
          <p:cNvPr id="6239" name="Line 95"/>
          <p:cNvSpPr>
            <a:spLocks noChangeShapeType="1"/>
          </p:cNvSpPr>
          <p:nvPr/>
        </p:nvSpPr>
        <p:spPr bwMode="auto">
          <a:xfrm flipV="1">
            <a:off x="2971800" y="2819400"/>
            <a:ext cx="152400" cy="152400"/>
          </a:xfrm>
          <a:prstGeom prst="line">
            <a:avLst/>
          </a:prstGeom>
          <a:noFill/>
          <a:ln w="952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1" name="Text Box 97"/>
          <p:cNvSpPr txBox="1">
            <a:spLocks noChangeArrowheads="1"/>
          </p:cNvSpPr>
          <p:nvPr/>
        </p:nvSpPr>
        <p:spPr bwMode="auto">
          <a:xfrm>
            <a:off x="464990" y="283369"/>
            <a:ext cx="8257076"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200" b="1" dirty="0" smtClean="0"/>
              <a:t>Sizing Cylinders…</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15"/>
                                        </p:tgtEl>
                                        <p:attrNameLst>
                                          <p:attrName>style.visibility</p:attrName>
                                        </p:attrNameLst>
                                      </p:cBhvr>
                                      <p:to>
                                        <p:strVal val="visible"/>
                                      </p:to>
                                    </p:set>
                                    <p:anim calcmode="lin" valueType="num">
                                      <p:cBhvr additive="base">
                                        <p:cTn id="7" dur="1000" fill="hold"/>
                                        <p:tgtEl>
                                          <p:spTgt spid="6215"/>
                                        </p:tgtEl>
                                        <p:attrNameLst>
                                          <p:attrName>ppt_x</p:attrName>
                                        </p:attrNameLst>
                                      </p:cBhvr>
                                      <p:tavLst>
                                        <p:tav tm="0">
                                          <p:val>
                                            <p:strVal val="0-#ppt_w/2"/>
                                          </p:val>
                                        </p:tav>
                                        <p:tav tm="100000">
                                          <p:val>
                                            <p:strVal val="#ppt_x"/>
                                          </p:val>
                                        </p:tav>
                                      </p:tavLst>
                                    </p:anim>
                                    <p:anim calcmode="lin" valueType="num">
                                      <p:cBhvr additive="base">
                                        <p:cTn id="8" dur="1000" fill="hold"/>
                                        <p:tgtEl>
                                          <p:spTgt spid="621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6196"/>
                                        </p:tgtEl>
                                        <p:attrNameLst>
                                          <p:attrName>style.visibility</p:attrName>
                                        </p:attrNameLst>
                                      </p:cBhvr>
                                      <p:to>
                                        <p:strVal val="visible"/>
                                      </p:to>
                                    </p:set>
                                    <p:anim calcmode="lin" valueType="num">
                                      <p:cBhvr additive="base">
                                        <p:cTn id="12" dur="1000" fill="hold"/>
                                        <p:tgtEl>
                                          <p:spTgt spid="6196"/>
                                        </p:tgtEl>
                                        <p:attrNameLst>
                                          <p:attrName>ppt_x</p:attrName>
                                        </p:attrNameLst>
                                      </p:cBhvr>
                                      <p:tavLst>
                                        <p:tav tm="0">
                                          <p:val>
                                            <p:strVal val="0-#ppt_w/2"/>
                                          </p:val>
                                        </p:tav>
                                        <p:tav tm="100000">
                                          <p:val>
                                            <p:strVal val="#ppt_x"/>
                                          </p:val>
                                        </p:tav>
                                      </p:tavLst>
                                    </p:anim>
                                    <p:anim calcmode="lin" valueType="num">
                                      <p:cBhvr additive="base">
                                        <p:cTn id="13" dur="1000" fill="hold"/>
                                        <p:tgtEl>
                                          <p:spTgt spid="6196"/>
                                        </p:tgtEl>
                                        <p:attrNameLst>
                                          <p:attrName>ppt_y</p:attrName>
                                        </p:attrNameLst>
                                      </p:cBhvr>
                                      <p:tavLst>
                                        <p:tav tm="0">
                                          <p:val>
                                            <p:strVal val="#ppt_y"/>
                                          </p:val>
                                        </p:tav>
                                        <p:tav tm="100000">
                                          <p:val>
                                            <p:strVal val="#ppt_y"/>
                                          </p:val>
                                        </p:tav>
                                      </p:tavLst>
                                    </p:anim>
                                  </p:childTnLst>
                                </p:cTn>
                              </p:par>
                            </p:childTnLst>
                          </p:cTn>
                        </p:par>
                        <p:par>
                          <p:cTn id="14" fill="hold" nodeType="withGroup">
                            <p:stCondLst>
                              <p:cond delay="2000"/>
                            </p:stCondLst>
                            <p:childTnLst>
                              <p:par>
                                <p:cTn id="15" presetID="2" presetClass="entr" presetSubtype="8" fill="hold" grpId="0" nodeType="afterEffect">
                                  <p:stCondLst>
                                    <p:cond delay="500"/>
                                  </p:stCondLst>
                                  <p:childTnLst>
                                    <p:set>
                                      <p:cBhvr>
                                        <p:cTn id="16" dur="1" fill="hold">
                                          <p:stCondLst>
                                            <p:cond delay="0"/>
                                          </p:stCondLst>
                                        </p:cTn>
                                        <p:tgtEl>
                                          <p:spTgt spid="6216"/>
                                        </p:tgtEl>
                                        <p:attrNameLst>
                                          <p:attrName>style.visibility</p:attrName>
                                        </p:attrNameLst>
                                      </p:cBhvr>
                                      <p:to>
                                        <p:strVal val="visible"/>
                                      </p:to>
                                    </p:set>
                                    <p:anim calcmode="lin" valueType="num">
                                      <p:cBhvr additive="base">
                                        <p:cTn id="17" dur="1000" fill="hold"/>
                                        <p:tgtEl>
                                          <p:spTgt spid="6216"/>
                                        </p:tgtEl>
                                        <p:attrNameLst>
                                          <p:attrName>ppt_x</p:attrName>
                                        </p:attrNameLst>
                                      </p:cBhvr>
                                      <p:tavLst>
                                        <p:tav tm="0">
                                          <p:val>
                                            <p:strVal val="0-#ppt_w/2"/>
                                          </p:val>
                                        </p:tav>
                                        <p:tav tm="100000">
                                          <p:val>
                                            <p:strVal val="#ppt_x"/>
                                          </p:val>
                                        </p:tav>
                                      </p:tavLst>
                                    </p:anim>
                                    <p:anim calcmode="lin" valueType="num">
                                      <p:cBhvr additive="base">
                                        <p:cTn id="18" dur="1000" fill="hold"/>
                                        <p:tgtEl>
                                          <p:spTgt spid="6216"/>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grpId="0" nodeType="afterEffect">
                                  <p:stCondLst>
                                    <p:cond delay="0"/>
                                  </p:stCondLst>
                                  <p:childTnLst>
                                    <p:set>
                                      <p:cBhvr>
                                        <p:cTn id="21" dur="1" fill="hold">
                                          <p:stCondLst>
                                            <p:cond delay="0"/>
                                          </p:stCondLst>
                                        </p:cTn>
                                        <p:tgtEl>
                                          <p:spTgt spid="6198"/>
                                        </p:tgtEl>
                                        <p:attrNameLst>
                                          <p:attrName>style.visibility</p:attrName>
                                        </p:attrNameLst>
                                      </p:cBhvr>
                                      <p:to>
                                        <p:strVal val="visible"/>
                                      </p:to>
                                    </p:set>
                                    <p:anim calcmode="lin" valueType="num">
                                      <p:cBhvr additive="base">
                                        <p:cTn id="22" dur="500" fill="hold"/>
                                        <p:tgtEl>
                                          <p:spTgt spid="6198"/>
                                        </p:tgtEl>
                                        <p:attrNameLst>
                                          <p:attrName>ppt_x</p:attrName>
                                        </p:attrNameLst>
                                      </p:cBhvr>
                                      <p:tavLst>
                                        <p:tav tm="0">
                                          <p:val>
                                            <p:strVal val="0-#ppt_w/2"/>
                                          </p:val>
                                        </p:tav>
                                        <p:tav tm="100000">
                                          <p:val>
                                            <p:strVal val="#ppt_x"/>
                                          </p:val>
                                        </p:tav>
                                      </p:tavLst>
                                    </p:anim>
                                    <p:anim calcmode="lin" valueType="num">
                                      <p:cBhvr additive="base">
                                        <p:cTn id="23" dur="500" fill="hold"/>
                                        <p:tgtEl>
                                          <p:spTgt spid="6198"/>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grpId="0" nodeType="afterEffect">
                                  <p:stCondLst>
                                    <p:cond delay="0"/>
                                  </p:stCondLst>
                                  <p:childTnLst>
                                    <p:set>
                                      <p:cBhvr>
                                        <p:cTn id="26" dur="1" fill="hold">
                                          <p:stCondLst>
                                            <p:cond delay="0"/>
                                          </p:stCondLst>
                                        </p:cTn>
                                        <p:tgtEl>
                                          <p:spTgt spid="6199"/>
                                        </p:tgtEl>
                                        <p:attrNameLst>
                                          <p:attrName>style.visibility</p:attrName>
                                        </p:attrNameLst>
                                      </p:cBhvr>
                                      <p:to>
                                        <p:strVal val="visible"/>
                                      </p:to>
                                    </p:set>
                                    <p:anim calcmode="lin" valueType="num">
                                      <p:cBhvr additive="base">
                                        <p:cTn id="27" dur="500" fill="hold"/>
                                        <p:tgtEl>
                                          <p:spTgt spid="6199"/>
                                        </p:tgtEl>
                                        <p:attrNameLst>
                                          <p:attrName>ppt_x</p:attrName>
                                        </p:attrNameLst>
                                      </p:cBhvr>
                                      <p:tavLst>
                                        <p:tav tm="0">
                                          <p:val>
                                            <p:strVal val="0-#ppt_w/2"/>
                                          </p:val>
                                        </p:tav>
                                        <p:tav tm="100000">
                                          <p:val>
                                            <p:strVal val="#ppt_x"/>
                                          </p:val>
                                        </p:tav>
                                      </p:tavLst>
                                    </p:anim>
                                    <p:anim calcmode="lin" valueType="num">
                                      <p:cBhvr additive="base">
                                        <p:cTn id="28" dur="500" fill="hold"/>
                                        <p:tgtEl>
                                          <p:spTgt spid="6199"/>
                                        </p:tgtEl>
                                        <p:attrNameLst>
                                          <p:attrName>ppt_y</p:attrName>
                                        </p:attrNameLst>
                                      </p:cBhvr>
                                      <p:tavLst>
                                        <p:tav tm="0">
                                          <p:val>
                                            <p:strVal val="#ppt_y"/>
                                          </p:val>
                                        </p:tav>
                                        <p:tav tm="100000">
                                          <p:val>
                                            <p:strVal val="#ppt_y"/>
                                          </p:val>
                                        </p:tav>
                                      </p:tavLst>
                                    </p:anim>
                                  </p:childTnLst>
                                </p:cTn>
                              </p:par>
                            </p:childTnLst>
                          </p:cTn>
                        </p:par>
                        <p:par>
                          <p:cTn id="29" fill="hold">
                            <p:stCondLst>
                              <p:cond delay="4500"/>
                            </p:stCondLst>
                            <p:childTnLst>
                              <p:par>
                                <p:cTn id="30" presetID="2" presetClass="entr" presetSubtype="8" fill="hold" grpId="0" nodeType="afterEffect">
                                  <p:stCondLst>
                                    <p:cond delay="0"/>
                                  </p:stCondLst>
                                  <p:childTnLst>
                                    <p:set>
                                      <p:cBhvr>
                                        <p:cTn id="31" dur="1" fill="hold">
                                          <p:stCondLst>
                                            <p:cond delay="0"/>
                                          </p:stCondLst>
                                        </p:cTn>
                                        <p:tgtEl>
                                          <p:spTgt spid="6202"/>
                                        </p:tgtEl>
                                        <p:attrNameLst>
                                          <p:attrName>style.visibility</p:attrName>
                                        </p:attrNameLst>
                                      </p:cBhvr>
                                      <p:to>
                                        <p:strVal val="visible"/>
                                      </p:to>
                                    </p:set>
                                    <p:anim calcmode="lin" valueType="num">
                                      <p:cBhvr additive="base">
                                        <p:cTn id="32" dur="500" fill="hold"/>
                                        <p:tgtEl>
                                          <p:spTgt spid="6202"/>
                                        </p:tgtEl>
                                        <p:attrNameLst>
                                          <p:attrName>ppt_x</p:attrName>
                                        </p:attrNameLst>
                                      </p:cBhvr>
                                      <p:tavLst>
                                        <p:tav tm="0">
                                          <p:val>
                                            <p:strVal val="0-#ppt_w/2"/>
                                          </p:val>
                                        </p:tav>
                                        <p:tav tm="100000">
                                          <p:val>
                                            <p:strVal val="#ppt_x"/>
                                          </p:val>
                                        </p:tav>
                                      </p:tavLst>
                                    </p:anim>
                                    <p:anim calcmode="lin" valueType="num">
                                      <p:cBhvr additive="base">
                                        <p:cTn id="33" dur="500" fill="hold"/>
                                        <p:tgtEl>
                                          <p:spTgt spid="6202"/>
                                        </p:tgtEl>
                                        <p:attrNameLst>
                                          <p:attrName>ppt_y</p:attrName>
                                        </p:attrNameLst>
                                      </p:cBhvr>
                                      <p:tavLst>
                                        <p:tav tm="0">
                                          <p:val>
                                            <p:strVal val="#ppt_y"/>
                                          </p:val>
                                        </p:tav>
                                        <p:tav tm="100000">
                                          <p:val>
                                            <p:strVal val="#ppt_y"/>
                                          </p:val>
                                        </p:tav>
                                      </p:tavLst>
                                    </p:anim>
                                  </p:childTnLst>
                                </p:cTn>
                              </p:par>
                            </p:childTnLst>
                          </p:cTn>
                        </p:par>
                        <p:par>
                          <p:cTn id="34" fill="hold">
                            <p:stCondLst>
                              <p:cond delay="5000"/>
                            </p:stCondLst>
                            <p:childTnLst>
                              <p:par>
                                <p:cTn id="35" presetID="2" presetClass="entr" presetSubtype="8" fill="hold" grpId="0" nodeType="afterEffect">
                                  <p:stCondLst>
                                    <p:cond delay="0"/>
                                  </p:stCondLst>
                                  <p:childTnLst>
                                    <p:set>
                                      <p:cBhvr>
                                        <p:cTn id="36" dur="1" fill="hold">
                                          <p:stCondLst>
                                            <p:cond delay="0"/>
                                          </p:stCondLst>
                                        </p:cTn>
                                        <p:tgtEl>
                                          <p:spTgt spid="6200"/>
                                        </p:tgtEl>
                                        <p:attrNameLst>
                                          <p:attrName>style.visibility</p:attrName>
                                        </p:attrNameLst>
                                      </p:cBhvr>
                                      <p:to>
                                        <p:strVal val="visible"/>
                                      </p:to>
                                    </p:set>
                                    <p:anim calcmode="lin" valueType="num">
                                      <p:cBhvr additive="base">
                                        <p:cTn id="37" dur="500" fill="hold"/>
                                        <p:tgtEl>
                                          <p:spTgt spid="6200"/>
                                        </p:tgtEl>
                                        <p:attrNameLst>
                                          <p:attrName>ppt_x</p:attrName>
                                        </p:attrNameLst>
                                      </p:cBhvr>
                                      <p:tavLst>
                                        <p:tav tm="0">
                                          <p:val>
                                            <p:strVal val="0-#ppt_w/2"/>
                                          </p:val>
                                        </p:tav>
                                        <p:tav tm="100000">
                                          <p:val>
                                            <p:strVal val="#ppt_x"/>
                                          </p:val>
                                        </p:tav>
                                      </p:tavLst>
                                    </p:anim>
                                    <p:anim calcmode="lin" valueType="num">
                                      <p:cBhvr additive="base">
                                        <p:cTn id="38" dur="500" fill="hold"/>
                                        <p:tgtEl>
                                          <p:spTgt spid="6200"/>
                                        </p:tgtEl>
                                        <p:attrNameLst>
                                          <p:attrName>ppt_y</p:attrName>
                                        </p:attrNameLst>
                                      </p:cBhvr>
                                      <p:tavLst>
                                        <p:tav tm="0">
                                          <p:val>
                                            <p:strVal val="#ppt_y"/>
                                          </p:val>
                                        </p:tav>
                                        <p:tav tm="100000">
                                          <p:val>
                                            <p:strVal val="#ppt_y"/>
                                          </p:val>
                                        </p:tav>
                                      </p:tavLst>
                                    </p:anim>
                                  </p:childTnLst>
                                </p:cTn>
                              </p:par>
                            </p:childTnLst>
                          </p:cTn>
                        </p:par>
                        <p:par>
                          <p:cTn id="39" fill="hold">
                            <p:stCondLst>
                              <p:cond delay="5500"/>
                            </p:stCondLst>
                            <p:childTnLst>
                              <p:par>
                                <p:cTn id="40" presetID="2" presetClass="entr" presetSubtype="8" fill="hold" grpId="0" nodeType="afterEffect">
                                  <p:stCondLst>
                                    <p:cond delay="0"/>
                                  </p:stCondLst>
                                  <p:childTnLst>
                                    <p:set>
                                      <p:cBhvr>
                                        <p:cTn id="41" dur="1" fill="hold">
                                          <p:stCondLst>
                                            <p:cond delay="0"/>
                                          </p:stCondLst>
                                        </p:cTn>
                                        <p:tgtEl>
                                          <p:spTgt spid="6201"/>
                                        </p:tgtEl>
                                        <p:attrNameLst>
                                          <p:attrName>style.visibility</p:attrName>
                                        </p:attrNameLst>
                                      </p:cBhvr>
                                      <p:to>
                                        <p:strVal val="visible"/>
                                      </p:to>
                                    </p:set>
                                    <p:anim calcmode="lin" valueType="num">
                                      <p:cBhvr additive="base">
                                        <p:cTn id="42" dur="500" fill="hold"/>
                                        <p:tgtEl>
                                          <p:spTgt spid="6201"/>
                                        </p:tgtEl>
                                        <p:attrNameLst>
                                          <p:attrName>ppt_x</p:attrName>
                                        </p:attrNameLst>
                                      </p:cBhvr>
                                      <p:tavLst>
                                        <p:tav tm="0">
                                          <p:val>
                                            <p:strVal val="0-#ppt_w/2"/>
                                          </p:val>
                                        </p:tav>
                                        <p:tav tm="100000">
                                          <p:val>
                                            <p:strVal val="#ppt_x"/>
                                          </p:val>
                                        </p:tav>
                                      </p:tavLst>
                                    </p:anim>
                                    <p:anim calcmode="lin" valueType="num">
                                      <p:cBhvr additive="base">
                                        <p:cTn id="43" dur="500" fill="hold"/>
                                        <p:tgtEl>
                                          <p:spTgt spid="6201"/>
                                        </p:tgtEl>
                                        <p:attrNameLst>
                                          <p:attrName>ppt_y</p:attrName>
                                        </p:attrNameLst>
                                      </p:cBhvr>
                                      <p:tavLst>
                                        <p:tav tm="0">
                                          <p:val>
                                            <p:strVal val="#ppt_y"/>
                                          </p:val>
                                        </p:tav>
                                        <p:tav tm="100000">
                                          <p:val>
                                            <p:strVal val="#ppt_y"/>
                                          </p:val>
                                        </p:tav>
                                      </p:tavLst>
                                    </p:anim>
                                  </p:childTnLst>
                                </p:cTn>
                              </p:par>
                            </p:childTnLst>
                          </p:cTn>
                        </p:par>
                        <p:par>
                          <p:cTn id="44" fill="hold">
                            <p:stCondLst>
                              <p:cond delay="6000"/>
                            </p:stCondLst>
                            <p:childTnLst>
                              <p:par>
                                <p:cTn id="45" presetID="2" presetClass="entr" presetSubtype="8" fill="hold" grpId="0" nodeType="afterEffect">
                                  <p:stCondLst>
                                    <p:cond delay="0"/>
                                  </p:stCondLst>
                                  <p:childTnLst>
                                    <p:set>
                                      <p:cBhvr>
                                        <p:cTn id="46" dur="1" fill="hold">
                                          <p:stCondLst>
                                            <p:cond delay="0"/>
                                          </p:stCondLst>
                                        </p:cTn>
                                        <p:tgtEl>
                                          <p:spTgt spid="6203"/>
                                        </p:tgtEl>
                                        <p:attrNameLst>
                                          <p:attrName>style.visibility</p:attrName>
                                        </p:attrNameLst>
                                      </p:cBhvr>
                                      <p:to>
                                        <p:strVal val="visible"/>
                                      </p:to>
                                    </p:set>
                                    <p:anim calcmode="lin" valueType="num">
                                      <p:cBhvr additive="base">
                                        <p:cTn id="47" dur="500" fill="hold"/>
                                        <p:tgtEl>
                                          <p:spTgt spid="6203"/>
                                        </p:tgtEl>
                                        <p:attrNameLst>
                                          <p:attrName>ppt_x</p:attrName>
                                        </p:attrNameLst>
                                      </p:cBhvr>
                                      <p:tavLst>
                                        <p:tav tm="0">
                                          <p:val>
                                            <p:strVal val="0-#ppt_w/2"/>
                                          </p:val>
                                        </p:tav>
                                        <p:tav tm="100000">
                                          <p:val>
                                            <p:strVal val="#ppt_x"/>
                                          </p:val>
                                        </p:tav>
                                      </p:tavLst>
                                    </p:anim>
                                    <p:anim calcmode="lin" valueType="num">
                                      <p:cBhvr additive="base">
                                        <p:cTn id="48" dur="500" fill="hold"/>
                                        <p:tgtEl>
                                          <p:spTgt spid="6203"/>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6500"/>
                            </p:stCondLst>
                            <p:childTnLst>
                              <p:par>
                                <p:cTn id="50" presetID="2" presetClass="entr" presetSubtype="8" fill="hold" grpId="0" nodeType="afterEffect">
                                  <p:stCondLst>
                                    <p:cond delay="0"/>
                                  </p:stCondLst>
                                  <p:childTnLst>
                                    <p:set>
                                      <p:cBhvr>
                                        <p:cTn id="51" dur="1" fill="hold">
                                          <p:stCondLst>
                                            <p:cond delay="0"/>
                                          </p:stCondLst>
                                        </p:cTn>
                                        <p:tgtEl>
                                          <p:spTgt spid="6204"/>
                                        </p:tgtEl>
                                        <p:attrNameLst>
                                          <p:attrName>style.visibility</p:attrName>
                                        </p:attrNameLst>
                                      </p:cBhvr>
                                      <p:to>
                                        <p:strVal val="visible"/>
                                      </p:to>
                                    </p:set>
                                    <p:anim calcmode="lin" valueType="num">
                                      <p:cBhvr additive="base">
                                        <p:cTn id="52" dur="500" fill="hold"/>
                                        <p:tgtEl>
                                          <p:spTgt spid="6204"/>
                                        </p:tgtEl>
                                        <p:attrNameLst>
                                          <p:attrName>ppt_x</p:attrName>
                                        </p:attrNameLst>
                                      </p:cBhvr>
                                      <p:tavLst>
                                        <p:tav tm="0">
                                          <p:val>
                                            <p:strVal val="0-#ppt_w/2"/>
                                          </p:val>
                                        </p:tav>
                                        <p:tav tm="100000">
                                          <p:val>
                                            <p:strVal val="#ppt_x"/>
                                          </p:val>
                                        </p:tav>
                                      </p:tavLst>
                                    </p:anim>
                                    <p:anim calcmode="lin" valueType="num">
                                      <p:cBhvr additive="base">
                                        <p:cTn id="53" dur="500" fill="hold"/>
                                        <p:tgtEl>
                                          <p:spTgt spid="6204"/>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7000"/>
                            </p:stCondLst>
                            <p:childTnLst>
                              <p:par>
                                <p:cTn id="55" presetID="2" presetClass="entr" presetSubtype="8" fill="hold" grpId="0" nodeType="afterEffect">
                                  <p:stCondLst>
                                    <p:cond delay="0"/>
                                  </p:stCondLst>
                                  <p:childTnLst>
                                    <p:set>
                                      <p:cBhvr>
                                        <p:cTn id="56" dur="1" fill="hold">
                                          <p:stCondLst>
                                            <p:cond delay="0"/>
                                          </p:stCondLst>
                                        </p:cTn>
                                        <p:tgtEl>
                                          <p:spTgt spid="6205"/>
                                        </p:tgtEl>
                                        <p:attrNameLst>
                                          <p:attrName>style.visibility</p:attrName>
                                        </p:attrNameLst>
                                      </p:cBhvr>
                                      <p:to>
                                        <p:strVal val="visible"/>
                                      </p:to>
                                    </p:set>
                                    <p:anim calcmode="lin" valueType="num">
                                      <p:cBhvr additive="base">
                                        <p:cTn id="57" dur="500" fill="hold"/>
                                        <p:tgtEl>
                                          <p:spTgt spid="6205"/>
                                        </p:tgtEl>
                                        <p:attrNameLst>
                                          <p:attrName>ppt_x</p:attrName>
                                        </p:attrNameLst>
                                      </p:cBhvr>
                                      <p:tavLst>
                                        <p:tav tm="0">
                                          <p:val>
                                            <p:strVal val="0-#ppt_w/2"/>
                                          </p:val>
                                        </p:tav>
                                        <p:tav tm="100000">
                                          <p:val>
                                            <p:strVal val="#ppt_x"/>
                                          </p:val>
                                        </p:tav>
                                      </p:tavLst>
                                    </p:anim>
                                    <p:anim calcmode="lin" valueType="num">
                                      <p:cBhvr additive="base">
                                        <p:cTn id="58" dur="500" fill="hold"/>
                                        <p:tgtEl>
                                          <p:spTgt spid="6205"/>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7500"/>
                            </p:stCondLst>
                            <p:childTnLst>
                              <p:par>
                                <p:cTn id="60" presetID="2" presetClass="entr" presetSubtype="8" fill="hold" grpId="0" nodeType="afterEffect">
                                  <p:stCondLst>
                                    <p:cond delay="0"/>
                                  </p:stCondLst>
                                  <p:childTnLst>
                                    <p:set>
                                      <p:cBhvr>
                                        <p:cTn id="61" dur="1" fill="hold">
                                          <p:stCondLst>
                                            <p:cond delay="0"/>
                                          </p:stCondLst>
                                        </p:cTn>
                                        <p:tgtEl>
                                          <p:spTgt spid="6206"/>
                                        </p:tgtEl>
                                        <p:attrNameLst>
                                          <p:attrName>style.visibility</p:attrName>
                                        </p:attrNameLst>
                                      </p:cBhvr>
                                      <p:to>
                                        <p:strVal val="visible"/>
                                      </p:to>
                                    </p:set>
                                    <p:anim calcmode="lin" valueType="num">
                                      <p:cBhvr additive="base">
                                        <p:cTn id="62" dur="500" fill="hold"/>
                                        <p:tgtEl>
                                          <p:spTgt spid="6206"/>
                                        </p:tgtEl>
                                        <p:attrNameLst>
                                          <p:attrName>ppt_x</p:attrName>
                                        </p:attrNameLst>
                                      </p:cBhvr>
                                      <p:tavLst>
                                        <p:tav tm="0">
                                          <p:val>
                                            <p:strVal val="0-#ppt_w/2"/>
                                          </p:val>
                                        </p:tav>
                                        <p:tav tm="100000">
                                          <p:val>
                                            <p:strVal val="#ppt_x"/>
                                          </p:val>
                                        </p:tav>
                                      </p:tavLst>
                                    </p:anim>
                                    <p:anim calcmode="lin" valueType="num">
                                      <p:cBhvr additive="base">
                                        <p:cTn id="63" dur="500" fill="hold"/>
                                        <p:tgtEl>
                                          <p:spTgt spid="6206"/>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6228"/>
                                        </p:tgtEl>
                                        <p:attrNameLst>
                                          <p:attrName>style.visibility</p:attrName>
                                        </p:attrNameLst>
                                      </p:cBhvr>
                                      <p:to>
                                        <p:strVal val="visible"/>
                                      </p:to>
                                    </p:set>
                                    <p:anim calcmode="lin" valueType="num">
                                      <p:cBhvr additive="base">
                                        <p:cTn id="68" dur="1000" fill="hold"/>
                                        <p:tgtEl>
                                          <p:spTgt spid="6228"/>
                                        </p:tgtEl>
                                        <p:attrNameLst>
                                          <p:attrName>ppt_x</p:attrName>
                                        </p:attrNameLst>
                                      </p:cBhvr>
                                      <p:tavLst>
                                        <p:tav tm="0">
                                          <p:val>
                                            <p:strVal val="0-#ppt_w/2"/>
                                          </p:val>
                                        </p:tav>
                                        <p:tav tm="100000">
                                          <p:val>
                                            <p:strVal val="#ppt_x"/>
                                          </p:val>
                                        </p:tav>
                                      </p:tavLst>
                                    </p:anim>
                                    <p:anim calcmode="lin" valueType="num">
                                      <p:cBhvr additive="base">
                                        <p:cTn id="69" dur="1000" fill="hold"/>
                                        <p:tgtEl>
                                          <p:spTgt spid="6228"/>
                                        </p:tgtEl>
                                        <p:attrNameLst>
                                          <p:attrName>ppt_y</p:attrName>
                                        </p:attrNameLst>
                                      </p:cBhvr>
                                      <p:tavLst>
                                        <p:tav tm="0">
                                          <p:val>
                                            <p:strVal val="#ppt_y"/>
                                          </p:val>
                                        </p:tav>
                                        <p:tav tm="100000">
                                          <p:val>
                                            <p:strVal val="#ppt_y"/>
                                          </p:val>
                                        </p:tav>
                                      </p:tavLst>
                                    </p:anim>
                                  </p:childTnLst>
                                </p:cTn>
                              </p:par>
                            </p:childTnLst>
                          </p:cTn>
                        </p:par>
                        <p:par>
                          <p:cTn id="70" fill="hold" nodeType="afterGroup">
                            <p:stCondLst>
                              <p:cond delay="1000"/>
                            </p:stCondLst>
                            <p:childTnLst>
                              <p:par>
                                <p:cTn id="71" presetID="2" presetClass="entr" presetSubtype="2" fill="hold" grpId="0" nodeType="afterEffect">
                                  <p:stCondLst>
                                    <p:cond delay="1000"/>
                                  </p:stCondLst>
                                  <p:childTnLst>
                                    <p:set>
                                      <p:cBhvr>
                                        <p:cTn id="72" dur="1" fill="hold">
                                          <p:stCondLst>
                                            <p:cond delay="0"/>
                                          </p:stCondLst>
                                        </p:cTn>
                                        <p:tgtEl>
                                          <p:spTgt spid="6186"/>
                                        </p:tgtEl>
                                        <p:attrNameLst>
                                          <p:attrName>style.visibility</p:attrName>
                                        </p:attrNameLst>
                                      </p:cBhvr>
                                      <p:to>
                                        <p:strVal val="visible"/>
                                      </p:to>
                                    </p:set>
                                    <p:anim calcmode="lin" valueType="num">
                                      <p:cBhvr additive="base">
                                        <p:cTn id="73" dur="1000" fill="hold"/>
                                        <p:tgtEl>
                                          <p:spTgt spid="6186"/>
                                        </p:tgtEl>
                                        <p:attrNameLst>
                                          <p:attrName>ppt_x</p:attrName>
                                        </p:attrNameLst>
                                      </p:cBhvr>
                                      <p:tavLst>
                                        <p:tav tm="0">
                                          <p:val>
                                            <p:strVal val="1+#ppt_w/2"/>
                                          </p:val>
                                        </p:tav>
                                        <p:tav tm="100000">
                                          <p:val>
                                            <p:strVal val="#ppt_x"/>
                                          </p:val>
                                        </p:tav>
                                      </p:tavLst>
                                    </p:anim>
                                    <p:anim calcmode="lin" valueType="num">
                                      <p:cBhvr additive="base">
                                        <p:cTn id="74" dur="1000" fill="hold"/>
                                        <p:tgtEl>
                                          <p:spTgt spid="6186"/>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6217"/>
                                        </p:tgtEl>
                                        <p:attrNameLst>
                                          <p:attrName>style.visibility</p:attrName>
                                        </p:attrNameLst>
                                      </p:cBhvr>
                                      <p:to>
                                        <p:strVal val="visible"/>
                                      </p:to>
                                    </p:set>
                                    <p:anim calcmode="lin" valueType="num">
                                      <p:cBhvr additive="base">
                                        <p:cTn id="79" dur="1000" fill="hold"/>
                                        <p:tgtEl>
                                          <p:spTgt spid="6217"/>
                                        </p:tgtEl>
                                        <p:attrNameLst>
                                          <p:attrName>ppt_x</p:attrName>
                                        </p:attrNameLst>
                                      </p:cBhvr>
                                      <p:tavLst>
                                        <p:tav tm="0">
                                          <p:val>
                                            <p:strVal val="0-#ppt_w/2"/>
                                          </p:val>
                                        </p:tav>
                                        <p:tav tm="100000">
                                          <p:val>
                                            <p:strVal val="#ppt_x"/>
                                          </p:val>
                                        </p:tav>
                                      </p:tavLst>
                                    </p:anim>
                                    <p:anim calcmode="lin" valueType="num">
                                      <p:cBhvr additive="base">
                                        <p:cTn id="80" dur="1000" fill="hold"/>
                                        <p:tgtEl>
                                          <p:spTgt spid="6217"/>
                                        </p:tgtEl>
                                        <p:attrNameLst>
                                          <p:attrName>ppt_y</p:attrName>
                                        </p:attrNameLst>
                                      </p:cBhvr>
                                      <p:tavLst>
                                        <p:tav tm="0">
                                          <p:val>
                                            <p:strVal val="#ppt_y"/>
                                          </p:val>
                                        </p:tav>
                                        <p:tav tm="100000">
                                          <p:val>
                                            <p:strVal val="#ppt_y"/>
                                          </p:val>
                                        </p:tav>
                                      </p:tavLst>
                                    </p:anim>
                                  </p:childTnLst>
                                </p:cTn>
                              </p:par>
                            </p:childTnLst>
                          </p:cTn>
                        </p:par>
                        <p:par>
                          <p:cTn id="81" fill="hold" nodeType="afterGroup">
                            <p:stCondLst>
                              <p:cond delay="1000"/>
                            </p:stCondLst>
                            <p:childTnLst>
                              <p:par>
                                <p:cTn id="82" presetID="2" presetClass="entr" presetSubtype="8" fill="hold" grpId="0" nodeType="afterEffect">
                                  <p:stCondLst>
                                    <p:cond delay="0"/>
                                  </p:stCondLst>
                                  <p:childTnLst>
                                    <p:set>
                                      <p:cBhvr>
                                        <p:cTn id="83" dur="1" fill="hold">
                                          <p:stCondLst>
                                            <p:cond delay="0"/>
                                          </p:stCondLst>
                                        </p:cTn>
                                        <p:tgtEl>
                                          <p:spTgt spid="6235"/>
                                        </p:tgtEl>
                                        <p:attrNameLst>
                                          <p:attrName>style.visibility</p:attrName>
                                        </p:attrNameLst>
                                      </p:cBhvr>
                                      <p:to>
                                        <p:strVal val="visible"/>
                                      </p:to>
                                    </p:set>
                                    <p:anim calcmode="lin" valueType="num">
                                      <p:cBhvr additive="base">
                                        <p:cTn id="84" dur="1000" fill="hold"/>
                                        <p:tgtEl>
                                          <p:spTgt spid="6235"/>
                                        </p:tgtEl>
                                        <p:attrNameLst>
                                          <p:attrName>ppt_x</p:attrName>
                                        </p:attrNameLst>
                                      </p:cBhvr>
                                      <p:tavLst>
                                        <p:tav tm="0">
                                          <p:val>
                                            <p:strVal val="0-#ppt_w/2"/>
                                          </p:val>
                                        </p:tav>
                                        <p:tav tm="100000">
                                          <p:val>
                                            <p:strVal val="#ppt_x"/>
                                          </p:val>
                                        </p:tav>
                                      </p:tavLst>
                                    </p:anim>
                                    <p:anim calcmode="lin" valueType="num">
                                      <p:cBhvr additive="base">
                                        <p:cTn id="85" dur="1000" fill="hold"/>
                                        <p:tgtEl>
                                          <p:spTgt spid="6235"/>
                                        </p:tgtEl>
                                        <p:attrNameLst>
                                          <p:attrName>ppt_y</p:attrName>
                                        </p:attrNameLst>
                                      </p:cBhvr>
                                      <p:tavLst>
                                        <p:tav tm="0">
                                          <p:val>
                                            <p:strVal val="#ppt_y"/>
                                          </p:val>
                                        </p:tav>
                                        <p:tav tm="100000">
                                          <p:val>
                                            <p:strVal val="#ppt_y"/>
                                          </p:val>
                                        </p:tav>
                                      </p:tavLst>
                                    </p:anim>
                                  </p:childTnLst>
                                </p:cTn>
                              </p:par>
                              <p:par>
                                <p:cTn id="86" presetID="1" presetClass="entr" presetSubtype="0" fill="hold" grpId="0" nodeType="withEffect">
                                  <p:stCondLst>
                                    <p:cond delay="0"/>
                                  </p:stCondLst>
                                  <p:childTnLst>
                                    <p:set>
                                      <p:cBhvr>
                                        <p:cTn id="87" dur="1" fill="hold">
                                          <p:stCondLst>
                                            <p:cond delay="999"/>
                                          </p:stCondLst>
                                        </p:cTn>
                                        <p:tgtEl>
                                          <p:spTgt spid="6230"/>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999"/>
                                          </p:stCondLst>
                                        </p:cTn>
                                        <p:tgtEl>
                                          <p:spTgt spid="6231"/>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999"/>
                                          </p:stCondLst>
                                        </p:cTn>
                                        <p:tgtEl>
                                          <p:spTgt spid="6207"/>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999"/>
                                          </p:stCondLst>
                                        </p:cTn>
                                        <p:tgtEl>
                                          <p:spTgt spid="6208"/>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999"/>
                                          </p:stCondLst>
                                        </p:cTn>
                                        <p:tgtEl>
                                          <p:spTgt spid="620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999"/>
                                          </p:stCondLst>
                                        </p:cTn>
                                        <p:tgtEl>
                                          <p:spTgt spid="6210"/>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999"/>
                                          </p:stCondLst>
                                        </p:cTn>
                                        <p:tgtEl>
                                          <p:spTgt spid="6211"/>
                                        </p:tgtEl>
                                        <p:attrNameLst>
                                          <p:attrName>style.visibility</p:attrName>
                                        </p:attrNameLst>
                                      </p:cBhvr>
                                      <p:to>
                                        <p:strVal val="visible"/>
                                      </p:to>
                                    </p:se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8" fill="hold" grpId="0" nodeType="clickEffect">
                                  <p:stCondLst>
                                    <p:cond delay="0"/>
                                  </p:stCondLst>
                                  <p:childTnLst>
                                    <p:set>
                                      <p:cBhvr>
                                        <p:cTn id="103" dur="1" fill="hold">
                                          <p:stCondLst>
                                            <p:cond delay="0"/>
                                          </p:stCondLst>
                                        </p:cTn>
                                        <p:tgtEl>
                                          <p:spTgt spid="6221"/>
                                        </p:tgtEl>
                                        <p:attrNameLst>
                                          <p:attrName>style.visibility</p:attrName>
                                        </p:attrNameLst>
                                      </p:cBhvr>
                                      <p:to>
                                        <p:strVal val="visible"/>
                                      </p:to>
                                    </p:set>
                                    <p:anim calcmode="lin" valueType="num">
                                      <p:cBhvr additive="base">
                                        <p:cTn id="104" dur="1000" fill="hold"/>
                                        <p:tgtEl>
                                          <p:spTgt spid="6221"/>
                                        </p:tgtEl>
                                        <p:attrNameLst>
                                          <p:attrName>ppt_x</p:attrName>
                                        </p:attrNameLst>
                                      </p:cBhvr>
                                      <p:tavLst>
                                        <p:tav tm="0">
                                          <p:val>
                                            <p:strVal val="0-#ppt_w/2"/>
                                          </p:val>
                                        </p:tav>
                                        <p:tav tm="100000">
                                          <p:val>
                                            <p:strVal val="#ppt_x"/>
                                          </p:val>
                                        </p:tav>
                                      </p:tavLst>
                                    </p:anim>
                                    <p:anim calcmode="lin" valueType="num">
                                      <p:cBhvr additive="base">
                                        <p:cTn id="105" dur="1000" fill="hold"/>
                                        <p:tgtEl>
                                          <p:spTgt spid="6221"/>
                                        </p:tgtEl>
                                        <p:attrNameLst>
                                          <p:attrName>ppt_y</p:attrName>
                                        </p:attrNameLst>
                                      </p:cBhvr>
                                      <p:tavLst>
                                        <p:tav tm="0">
                                          <p:val>
                                            <p:strVal val="#ppt_y"/>
                                          </p:val>
                                        </p:tav>
                                        <p:tav tm="100000">
                                          <p:val>
                                            <p:strVal val="#ppt_y"/>
                                          </p:val>
                                        </p:tav>
                                      </p:tavLst>
                                    </p:anim>
                                  </p:childTnLst>
                                </p:cTn>
                              </p:par>
                            </p:childTnLst>
                          </p:cTn>
                        </p:par>
                        <p:par>
                          <p:cTn id="106" fill="hold" nodeType="afterGroup">
                            <p:stCondLst>
                              <p:cond delay="1000"/>
                            </p:stCondLst>
                            <p:childTnLst>
                              <p:par>
                                <p:cTn id="107" presetID="2" presetClass="entr" presetSubtype="8" fill="hold" grpId="0" nodeType="afterEffect">
                                  <p:stCondLst>
                                    <p:cond delay="0"/>
                                  </p:stCondLst>
                                  <p:childTnLst>
                                    <p:set>
                                      <p:cBhvr>
                                        <p:cTn id="108" dur="1" fill="hold">
                                          <p:stCondLst>
                                            <p:cond delay="0"/>
                                          </p:stCondLst>
                                        </p:cTn>
                                        <p:tgtEl>
                                          <p:spTgt spid="6222"/>
                                        </p:tgtEl>
                                        <p:attrNameLst>
                                          <p:attrName>style.visibility</p:attrName>
                                        </p:attrNameLst>
                                      </p:cBhvr>
                                      <p:to>
                                        <p:strVal val="visible"/>
                                      </p:to>
                                    </p:set>
                                    <p:anim calcmode="lin" valueType="num">
                                      <p:cBhvr additive="base">
                                        <p:cTn id="109" dur="1000" fill="hold"/>
                                        <p:tgtEl>
                                          <p:spTgt spid="6222"/>
                                        </p:tgtEl>
                                        <p:attrNameLst>
                                          <p:attrName>ppt_x</p:attrName>
                                        </p:attrNameLst>
                                      </p:cBhvr>
                                      <p:tavLst>
                                        <p:tav tm="0">
                                          <p:val>
                                            <p:strVal val="0-#ppt_w/2"/>
                                          </p:val>
                                        </p:tav>
                                        <p:tav tm="100000">
                                          <p:val>
                                            <p:strVal val="#ppt_x"/>
                                          </p:val>
                                        </p:tav>
                                      </p:tavLst>
                                    </p:anim>
                                    <p:anim calcmode="lin" valueType="num">
                                      <p:cBhvr additive="base">
                                        <p:cTn id="110" dur="1000" fill="hold"/>
                                        <p:tgtEl>
                                          <p:spTgt spid="6222"/>
                                        </p:tgtEl>
                                        <p:attrNameLst>
                                          <p:attrName>ppt_y</p:attrName>
                                        </p:attrNameLst>
                                      </p:cBhvr>
                                      <p:tavLst>
                                        <p:tav tm="0">
                                          <p:val>
                                            <p:strVal val="#ppt_y"/>
                                          </p:val>
                                        </p:tav>
                                        <p:tav tm="100000">
                                          <p:val>
                                            <p:strVal val="#ppt_y"/>
                                          </p:val>
                                        </p:tav>
                                      </p:tavLst>
                                    </p:anim>
                                  </p:childTnLst>
                                </p:cTn>
                              </p:par>
                            </p:childTnLst>
                          </p:cTn>
                        </p:par>
                        <p:par>
                          <p:cTn id="111" fill="hold" nodeType="afterGroup">
                            <p:stCondLst>
                              <p:cond delay="2000"/>
                            </p:stCondLst>
                            <p:childTnLst>
                              <p:par>
                                <p:cTn id="112" presetID="1" presetClass="entr" presetSubtype="0" fill="hold" grpId="0" nodeType="afterEffect">
                                  <p:stCondLst>
                                    <p:cond delay="0"/>
                                  </p:stCondLst>
                                  <p:childTnLst>
                                    <p:set>
                                      <p:cBhvr>
                                        <p:cTn id="113" dur="1" fill="hold">
                                          <p:stCondLst>
                                            <p:cond delay="999"/>
                                          </p:stCondLst>
                                        </p:cTn>
                                        <p:tgtEl>
                                          <p:spTgt spid="6219"/>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999"/>
                                          </p:stCondLst>
                                        </p:cTn>
                                        <p:tgtEl>
                                          <p:spTgt spid="6236"/>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999"/>
                                          </p:stCondLst>
                                        </p:cTn>
                                        <p:tgtEl>
                                          <p:spTgt spid="6239"/>
                                        </p:tgtEl>
                                        <p:attrNameLst>
                                          <p:attrName>style.visibility</p:attrName>
                                        </p:attrNameLst>
                                      </p:cBhvr>
                                      <p:to>
                                        <p:strVal val="visible"/>
                                      </p:to>
                                    </p:set>
                                  </p:childTnLst>
                                </p:cTn>
                              </p:par>
                              <p:par>
                                <p:cTn id="118" presetID="2" presetClass="entr" presetSubtype="1" fill="hold" grpId="0" nodeType="withEffect">
                                  <p:stCondLst>
                                    <p:cond delay="0"/>
                                  </p:stCondLst>
                                  <p:childTnLst>
                                    <p:set>
                                      <p:cBhvr>
                                        <p:cTn id="119" dur="1" fill="hold">
                                          <p:stCondLst>
                                            <p:cond delay="0"/>
                                          </p:stCondLst>
                                        </p:cTn>
                                        <p:tgtEl>
                                          <p:spTgt spid="6237"/>
                                        </p:tgtEl>
                                        <p:attrNameLst>
                                          <p:attrName>style.visibility</p:attrName>
                                        </p:attrNameLst>
                                      </p:cBhvr>
                                      <p:to>
                                        <p:strVal val="visible"/>
                                      </p:to>
                                    </p:set>
                                    <p:anim calcmode="lin" valueType="num">
                                      <p:cBhvr additive="base">
                                        <p:cTn id="120" dur="1000" fill="hold"/>
                                        <p:tgtEl>
                                          <p:spTgt spid="6237"/>
                                        </p:tgtEl>
                                        <p:attrNameLst>
                                          <p:attrName>ppt_x</p:attrName>
                                        </p:attrNameLst>
                                      </p:cBhvr>
                                      <p:tavLst>
                                        <p:tav tm="0">
                                          <p:val>
                                            <p:strVal val="#ppt_x"/>
                                          </p:val>
                                        </p:tav>
                                        <p:tav tm="100000">
                                          <p:val>
                                            <p:strVal val="#ppt_x"/>
                                          </p:val>
                                        </p:tav>
                                      </p:tavLst>
                                    </p:anim>
                                    <p:anim calcmode="lin" valueType="num">
                                      <p:cBhvr additive="base">
                                        <p:cTn id="121" dur="1000" fill="hold"/>
                                        <p:tgtEl>
                                          <p:spTgt spid="6237"/>
                                        </p:tgtEl>
                                        <p:attrNameLst>
                                          <p:attrName>ppt_y</p:attrName>
                                        </p:attrNameLst>
                                      </p:cBhvr>
                                      <p:tavLst>
                                        <p:tav tm="0">
                                          <p:val>
                                            <p:strVal val="0-#ppt_h/2"/>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ntr" presetSubtype="8" fill="hold" grpId="0" nodeType="clickEffect">
                                  <p:stCondLst>
                                    <p:cond delay="0"/>
                                  </p:stCondLst>
                                  <p:childTnLst>
                                    <p:set>
                                      <p:cBhvr>
                                        <p:cTn id="125" dur="1" fill="hold">
                                          <p:stCondLst>
                                            <p:cond delay="0"/>
                                          </p:stCondLst>
                                        </p:cTn>
                                        <p:tgtEl>
                                          <p:spTgt spid="6224"/>
                                        </p:tgtEl>
                                        <p:attrNameLst>
                                          <p:attrName>style.visibility</p:attrName>
                                        </p:attrNameLst>
                                      </p:cBhvr>
                                      <p:to>
                                        <p:strVal val="visible"/>
                                      </p:to>
                                    </p:set>
                                    <p:anim calcmode="lin" valueType="num">
                                      <p:cBhvr additive="base">
                                        <p:cTn id="126" dur="1000" fill="hold"/>
                                        <p:tgtEl>
                                          <p:spTgt spid="6224"/>
                                        </p:tgtEl>
                                        <p:attrNameLst>
                                          <p:attrName>ppt_x</p:attrName>
                                        </p:attrNameLst>
                                      </p:cBhvr>
                                      <p:tavLst>
                                        <p:tav tm="0">
                                          <p:val>
                                            <p:strVal val="0-#ppt_w/2"/>
                                          </p:val>
                                        </p:tav>
                                        <p:tav tm="100000">
                                          <p:val>
                                            <p:strVal val="#ppt_x"/>
                                          </p:val>
                                        </p:tav>
                                      </p:tavLst>
                                    </p:anim>
                                    <p:anim calcmode="lin" valueType="num">
                                      <p:cBhvr additive="base">
                                        <p:cTn id="127" dur="1000" fill="hold"/>
                                        <p:tgtEl>
                                          <p:spTgt spid="6224"/>
                                        </p:tgtEl>
                                        <p:attrNameLst>
                                          <p:attrName>ppt_y</p:attrName>
                                        </p:attrNameLst>
                                      </p:cBhvr>
                                      <p:tavLst>
                                        <p:tav tm="0">
                                          <p:val>
                                            <p:strVal val="#ppt_y"/>
                                          </p:val>
                                        </p:tav>
                                        <p:tav tm="100000">
                                          <p:val>
                                            <p:strVal val="#ppt_y"/>
                                          </p:val>
                                        </p:tav>
                                      </p:tavLst>
                                    </p:anim>
                                  </p:childTnLst>
                                </p:cTn>
                              </p:par>
                            </p:childTnLst>
                          </p:cTn>
                        </p:par>
                        <p:par>
                          <p:cTn id="128" fill="hold" nodeType="afterGroup">
                            <p:stCondLst>
                              <p:cond delay="1000"/>
                            </p:stCondLst>
                            <p:childTnLst>
                              <p:par>
                                <p:cTn id="129" presetID="23" presetClass="entr" presetSubtype="16" fill="hold" grpId="0" nodeType="afterEffect">
                                  <p:stCondLst>
                                    <p:cond delay="0"/>
                                  </p:stCondLst>
                                  <p:childTnLst>
                                    <p:set>
                                      <p:cBhvr>
                                        <p:cTn id="130" dur="1" fill="hold">
                                          <p:stCondLst>
                                            <p:cond delay="0"/>
                                          </p:stCondLst>
                                        </p:cTn>
                                        <p:tgtEl>
                                          <p:spTgt spid="6225"/>
                                        </p:tgtEl>
                                        <p:attrNameLst>
                                          <p:attrName>style.visibility</p:attrName>
                                        </p:attrNameLst>
                                      </p:cBhvr>
                                      <p:to>
                                        <p:strVal val="visible"/>
                                      </p:to>
                                    </p:set>
                                    <p:anim calcmode="lin" valueType="num">
                                      <p:cBhvr>
                                        <p:cTn id="131" dur="1000" fill="hold"/>
                                        <p:tgtEl>
                                          <p:spTgt spid="6225"/>
                                        </p:tgtEl>
                                        <p:attrNameLst>
                                          <p:attrName>ppt_w</p:attrName>
                                        </p:attrNameLst>
                                      </p:cBhvr>
                                      <p:tavLst>
                                        <p:tav tm="0">
                                          <p:val>
                                            <p:fltVal val="0"/>
                                          </p:val>
                                        </p:tav>
                                        <p:tav tm="100000">
                                          <p:val>
                                            <p:strVal val="#ppt_w"/>
                                          </p:val>
                                        </p:tav>
                                      </p:tavLst>
                                    </p:anim>
                                    <p:anim calcmode="lin" valueType="num">
                                      <p:cBhvr>
                                        <p:cTn id="132" dur="1000" fill="hold"/>
                                        <p:tgtEl>
                                          <p:spTgt spid="6225"/>
                                        </p:tgtEl>
                                        <p:attrNameLst>
                                          <p:attrName>ppt_h</p:attrName>
                                        </p:attrNameLst>
                                      </p:cBhvr>
                                      <p:tavLst>
                                        <p:tav tm="0">
                                          <p:val>
                                            <p:fltVal val="0"/>
                                          </p:val>
                                        </p:tav>
                                        <p:tav tm="100000">
                                          <p:val>
                                            <p:strVal val="#ppt_h"/>
                                          </p:val>
                                        </p:tav>
                                      </p:tavLst>
                                    </p:anim>
                                  </p:childTnLst>
                                </p:cTn>
                              </p:par>
                            </p:childTnLst>
                          </p:cTn>
                        </p:par>
                        <p:par>
                          <p:cTn id="133" fill="hold" nodeType="afterGroup">
                            <p:stCondLst>
                              <p:cond delay="2000"/>
                            </p:stCondLst>
                            <p:childTnLst>
                              <p:par>
                                <p:cTn id="134" presetID="2" presetClass="entr" presetSubtype="8" fill="hold" grpId="0" nodeType="afterEffect">
                                  <p:stCondLst>
                                    <p:cond delay="0"/>
                                  </p:stCondLst>
                                  <p:childTnLst>
                                    <p:set>
                                      <p:cBhvr>
                                        <p:cTn id="135" dur="1" fill="hold">
                                          <p:stCondLst>
                                            <p:cond delay="0"/>
                                          </p:stCondLst>
                                        </p:cTn>
                                        <p:tgtEl>
                                          <p:spTgt spid="6226"/>
                                        </p:tgtEl>
                                        <p:attrNameLst>
                                          <p:attrName>style.visibility</p:attrName>
                                        </p:attrNameLst>
                                      </p:cBhvr>
                                      <p:to>
                                        <p:strVal val="visible"/>
                                      </p:to>
                                    </p:set>
                                    <p:anim calcmode="lin" valueType="num">
                                      <p:cBhvr additive="base">
                                        <p:cTn id="136" dur="1000" fill="hold"/>
                                        <p:tgtEl>
                                          <p:spTgt spid="6226"/>
                                        </p:tgtEl>
                                        <p:attrNameLst>
                                          <p:attrName>ppt_x</p:attrName>
                                        </p:attrNameLst>
                                      </p:cBhvr>
                                      <p:tavLst>
                                        <p:tav tm="0">
                                          <p:val>
                                            <p:strVal val="0-#ppt_w/2"/>
                                          </p:val>
                                        </p:tav>
                                        <p:tav tm="100000">
                                          <p:val>
                                            <p:strVal val="#ppt_x"/>
                                          </p:val>
                                        </p:tav>
                                      </p:tavLst>
                                    </p:anim>
                                    <p:anim calcmode="lin" valueType="num">
                                      <p:cBhvr additive="base">
                                        <p:cTn id="137" dur="1000" fill="hold"/>
                                        <p:tgtEl>
                                          <p:spTgt spid="6226"/>
                                        </p:tgtEl>
                                        <p:attrNameLst>
                                          <p:attrName>ppt_y</p:attrName>
                                        </p:attrNameLst>
                                      </p:cBhvr>
                                      <p:tavLst>
                                        <p:tav tm="0">
                                          <p:val>
                                            <p:strVal val="#ppt_y"/>
                                          </p:val>
                                        </p:tav>
                                        <p:tav tm="100000">
                                          <p:val>
                                            <p:strVal val="#ppt_y"/>
                                          </p:val>
                                        </p:tav>
                                      </p:tavLst>
                                    </p:anim>
                                  </p:childTnLst>
                                </p:cTn>
                              </p:par>
                            </p:childTnLst>
                          </p:cTn>
                        </p:par>
                        <p:par>
                          <p:cTn id="138" fill="hold" nodeType="afterGroup">
                            <p:stCondLst>
                              <p:cond delay="3000"/>
                            </p:stCondLst>
                            <p:childTnLst>
                              <p:par>
                                <p:cTn id="139" presetID="1" presetClass="entr" presetSubtype="0" fill="hold" grpId="0" nodeType="afterEffect">
                                  <p:stCondLst>
                                    <p:cond delay="0"/>
                                  </p:stCondLst>
                                  <p:childTnLst>
                                    <p:set>
                                      <p:cBhvr>
                                        <p:cTn id="140" dur="1" fill="hold">
                                          <p:stCondLst>
                                            <p:cond delay="999"/>
                                          </p:stCondLst>
                                        </p:cTn>
                                        <p:tgtEl>
                                          <p:spTgt spid="6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6" grpId="0" animBg="1"/>
      <p:bldP spid="6196" grpId="0" animBg="1"/>
      <p:bldP spid="6198" grpId="0" animBg="1"/>
      <p:bldP spid="6199" grpId="0" animBg="1"/>
      <p:bldP spid="6200" grpId="0" animBg="1"/>
      <p:bldP spid="6201" grpId="0" animBg="1"/>
      <p:bldP spid="6202" grpId="0" animBg="1"/>
      <p:bldP spid="6203" grpId="0" animBg="1"/>
      <p:bldP spid="6204" grpId="0" animBg="1"/>
      <p:bldP spid="6205" grpId="0" animBg="1"/>
      <p:bldP spid="6206" grpId="0" animBg="1"/>
      <p:bldP spid="6207" grpId="0" animBg="1"/>
      <p:bldP spid="6208" grpId="0" animBg="1"/>
      <p:bldP spid="6209" grpId="0" animBg="1"/>
      <p:bldP spid="6210" grpId="0" animBg="1"/>
      <p:bldP spid="6211" grpId="0" animBg="1"/>
      <p:bldP spid="6215" grpId="0" autoUpdateAnimBg="0"/>
      <p:bldP spid="6216" grpId="0" autoUpdateAnimBg="0"/>
      <p:bldP spid="6217" grpId="0" autoUpdateAnimBg="0"/>
      <p:bldP spid="6219" grpId="0" animBg="1"/>
      <p:bldP spid="6221" grpId="0" autoUpdateAnimBg="0"/>
      <p:bldP spid="6222" grpId="0" autoUpdateAnimBg="0"/>
      <p:bldP spid="6224" grpId="0" autoUpdateAnimBg="0"/>
      <p:bldP spid="6225" grpId="0" autoUpdateAnimBg="0"/>
      <p:bldP spid="6226" grpId="0" animBg="1"/>
      <p:bldP spid="6227" grpId="0" autoUpdateAnimBg="0"/>
      <p:bldP spid="6228" grpId="0" autoUpdateAnimBg="0"/>
      <p:bldP spid="6230" grpId="0" animBg="1"/>
      <p:bldP spid="6231" grpId="0" animBg="1"/>
      <p:bldP spid="6235" grpId="0" animBg="1"/>
      <p:bldP spid="6236" grpId="0" animBg="1"/>
      <p:bldP spid="6237" grpId="0" autoUpdateAnimBg="0"/>
      <p:bldP spid="623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171" name="AutoShape 3"/>
          <p:cNvSpPr>
            <a:spLocks noChangeArrowheads="1"/>
          </p:cNvSpPr>
          <p:nvPr/>
        </p:nvSpPr>
        <p:spPr bwMode="auto">
          <a:xfrm rot="5400000" flipH="1" flipV="1">
            <a:off x="4876800" y="3276600"/>
            <a:ext cx="1828800" cy="1828800"/>
          </a:xfrm>
          <a:prstGeom prst="cube">
            <a:avLst>
              <a:gd name="adj" fmla="val 25000"/>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AutoShape 4"/>
          <p:cNvSpPr>
            <a:spLocks noChangeArrowheads="1"/>
          </p:cNvSpPr>
          <p:nvPr/>
        </p:nvSpPr>
        <p:spPr bwMode="auto">
          <a:xfrm rot="5400000">
            <a:off x="4648200" y="35052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AutoShape 5"/>
          <p:cNvSpPr>
            <a:spLocks noChangeArrowheads="1"/>
          </p:cNvSpPr>
          <p:nvPr/>
        </p:nvSpPr>
        <p:spPr bwMode="auto">
          <a:xfrm rot="5400000">
            <a:off x="4800600" y="36576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AutoShape 6"/>
          <p:cNvSpPr>
            <a:spLocks noChangeArrowheads="1"/>
          </p:cNvSpPr>
          <p:nvPr/>
        </p:nvSpPr>
        <p:spPr bwMode="auto">
          <a:xfrm rot="5400000">
            <a:off x="4648200" y="39624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AutoShape 7"/>
          <p:cNvSpPr>
            <a:spLocks noChangeArrowheads="1"/>
          </p:cNvSpPr>
          <p:nvPr/>
        </p:nvSpPr>
        <p:spPr bwMode="auto">
          <a:xfrm rot="5400000">
            <a:off x="4800600" y="41148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AutoShape 8"/>
          <p:cNvSpPr>
            <a:spLocks noChangeArrowheads="1"/>
          </p:cNvSpPr>
          <p:nvPr/>
        </p:nvSpPr>
        <p:spPr bwMode="auto">
          <a:xfrm rot="5400000">
            <a:off x="4953000" y="38100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AutoShape 9"/>
          <p:cNvSpPr>
            <a:spLocks noChangeArrowheads="1"/>
          </p:cNvSpPr>
          <p:nvPr/>
        </p:nvSpPr>
        <p:spPr bwMode="auto">
          <a:xfrm rot="5400000">
            <a:off x="4953000" y="42672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AutoShape 10"/>
          <p:cNvSpPr>
            <a:spLocks noChangeArrowheads="1"/>
          </p:cNvSpPr>
          <p:nvPr/>
        </p:nvSpPr>
        <p:spPr bwMode="auto">
          <a:xfrm rot="5400000">
            <a:off x="4648200" y="44196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AutoShape 11"/>
          <p:cNvSpPr>
            <a:spLocks noChangeArrowheads="1"/>
          </p:cNvSpPr>
          <p:nvPr/>
        </p:nvSpPr>
        <p:spPr bwMode="auto">
          <a:xfrm rot="5400000">
            <a:off x="4800600" y="45720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AutoShape 12"/>
          <p:cNvSpPr>
            <a:spLocks noChangeArrowheads="1"/>
          </p:cNvSpPr>
          <p:nvPr/>
        </p:nvSpPr>
        <p:spPr bwMode="auto">
          <a:xfrm rot="5400000">
            <a:off x="4953000" y="4724400"/>
            <a:ext cx="609600" cy="152400"/>
          </a:xfrm>
          <a:prstGeom prst="parallelogram">
            <a:avLst>
              <a:gd name="adj" fmla="val 100000"/>
            </a:avLst>
          </a:prstGeom>
          <a:solidFill>
            <a:schemeClr val="accent1"/>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Line 13"/>
          <p:cNvSpPr>
            <a:spLocks noChangeShapeType="1"/>
          </p:cNvSpPr>
          <p:nvPr/>
        </p:nvSpPr>
        <p:spPr bwMode="auto">
          <a:xfrm>
            <a:off x="7315200" y="3276600"/>
            <a:ext cx="0" cy="12192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Line 14"/>
          <p:cNvSpPr>
            <a:spLocks noChangeShapeType="1"/>
          </p:cNvSpPr>
          <p:nvPr/>
        </p:nvSpPr>
        <p:spPr bwMode="auto">
          <a:xfrm>
            <a:off x="7315200" y="4495800"/>
            <a:ext cx="0" cy="152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Line 15"/>
          <p:cNvSpPr>
            <a:spLocks noChangeShapeType="1"/>
          </p:cNvSpPr>
          <p:nvPr/>
        </p:nvSpPr>
        <p:spPr bwMode="auto">
          <a:xfrm flipH="1" flipV="1">
            <a:off x="7315200" y="4648200"/>
            <a:ext cx="457200" cy="4572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4" name="Line 16"/>
          <p:cNvSpPr>
            <a:spLocks noChangeShapeType="1"/>
          </p:cNvSpPr>
          <p:nvPr/>
        </p:nvSpPr>
        <p:spPr bwMode="auto">
          <a:xfrm>
            <a:off x="4114800" y="4648200"/>
            <a:ext cx="762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5" name="Line 17"/>
          <p:cNvSpPr>
            <a:spLocks noChangeShapeType="1"/>
          </p:cNvSpPr>
          <p:nvPr/>
        </p:nvSpPr>
        <p:spPr bwMode="auto">
          <a:xfrm flipH="1">
            <a:off x="6705600" y="4648200"/>
            <a:ext cx="609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6" name="AutoShape 18"/>
          <p:cNvSpPr>
            <a:spLocks noChangeArrowheads="1"/>
          </p:cNvSpPr>
          <p:nvPr/>
        </p:nvSpPr>
        <p:spPr bwMode="auto">
          <a:xfrm rot="5400000" flipH="1" flipV="1">
            <a:off x="5029200" y="2362200"/>
            <a:ext cx="1828800" cy="3657600"/>
          </a:xfrm>
          <a:prstGeom prst="cube">
            <a:avLst>
              <a:gd name="adj" fmla="val 25000"/>
            </a:avLst>
          </a:prstGeom>
          <a:solidFill>
            <a:srgbClr val="666699">
              <a:alpha val="50000"/>
            </a:srgbClr>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0" name="Line 22"/>
          <p:cNvSpPr>
            <a:spLocks noChangeShapeType="1"/>
          </p:cNvSpPr>
          <p:nvPr/>
        </p:nvSpPr>
        <p:spPr bwMode="auto">
          <a:xfrm flipV="1">
            <a:off x="4724400" y="2895600"/>
            <a:ext cx="0" cy="6096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1" name="Oval 23"/>
          <p:cNvSpPr>
            <a:spLocks noChangeArrowheads="1"/>
          </p:cNvSpPr>
          <p:nvPr/>
        </p:nvSpPr>
        <p:spPr bwMode="auto">
          <a:xfrm>
            <a:off x="4495800" y="2743200"/>
            <a:ext cx="457200" cy="457200"/>
          </a:xfrm>
          <a:prstGeom prst="ellipse">
            <a:avLst/>
          </a:prstGeom>
          <a:solidFill>
            <a:srgbClr val="CCFFFF"/>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2" name="Text Box 24"/>
          <p:cNvSpPr txBox="1">
            <a:spLocks noChangeArrowheads="1"/>
          </p:cNvSpPr>
          <p:nvPr/>
        </p:nvSpPr>
        <p:spPr bwMode="auto">
          <a:xfrm>
            <a:off x="4953000" y="2819400"/>
            <a:ext cx="1155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sz="1600" b="1" dirty="0" smtClean="0">
                <a:solidFill>
                  <a:schemeClr val="accent2"/>
                </a:solidFill>
                <a:effectLst>
                  <a:outerShdw blurRad="38100" dist="38100" dir="2700000" algn="tl">
                    <a:srgbClr val="000000"/>
                  </a:outerShdw>
                </a:effectLst>
              </a:rPr>
              <a:t>1000 </a:t>
            </a:r>
            <a:r>
              <a:rPr lang="en-US" altLang="en-US" sz="1600" b="1" dirty="0">
                <a:solidFill>
                  <a:schemeClr val="accent2"/>
                </a:solidFill>
                <a:effectLst>
                  <a:outerShdw blurRad="38100" dist="38100" dir="2700000" algn="tl">
                    <a:srgbClr val="000000"/>
                  </a:outerShdw>
                </a:effectLst>
              </a:rPr>
              <a:t>psig</a:t>
            </a:r>
          </a:p>
        </p:txBody>
      </p:sp>
      <p:sp>
        <p:nvSpPr>
          <p:cNvPr id="7199" name="Text Box 31"/>
          <p:cNvSpPr txBox="1">
            <a:spLocks noChangeArrowheads="1"/>
          </p:cNvSpPr>
          <p:nvPr/>
        </p:nvSpPr>
        <p:spPr bwMode="auto">
          <a:xfrm>
            <a:off x="615065" y="295364"/>
            <a:ext cx="82186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t>Now we will turn our cylinder around and see what happens when we apply the same pressure to the </a:t>
            </a:r>
            <a:r>
              <a:rPr lang="en-US" altLang="en-US" b="1" u="sng" dirty="0"/>
              <a:t>Rod</a:t>
            </a:r>
            <a:r>
              <a:rPr lang="en-US" altLang="en-US" b="1" dirty="0"/>
              <a:t> end.</a:t>
            </a:r>
          </a:p>
        </p:txBody>
      </p:sp>
      <p:sp>
        <p:nvSpPr>
          <p:cNvPr id="7201" name="AutoShape 33"/>
          <p:cNvSpPr>
            <a:spLocks noChangeArrowheads="1"/>
          </p:cNvSpPr>
          <p:nvPr/>
        </p:nvSpPr>
        <p:spPr bwMode="auto">
          <a:xfrm rot="5400000">
            <a:off x="4038600" y="4114800"/>
            <a:ext cx="609600" cy="152400"/>
          </a:xfrm>
          <a:prstGeom prst="parallelogram">
            <a:avLst>
              <a:gd name="adj" fmla="val 100000"/>
            </a:avLst>
          </a:prstGeom>
          <a:solidFill>
            <a:srgbClr val="808080">
              <a:alpha val="50000"/>
            </a:srgbClr>
          </a:soli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2" name="AutoShape 34"/>
          <p:cNvSpPr>
            <a:spLocks noChangeArrowheads="1"/>
          </p:cNvSpPr>
          <p:nvPr/>
        </p:nvSpPr>
        <p:spPr bwMode="auto">
          <a:xfrm rot="5400000" flipH="1" flipV="1">
            <a:off x="2819400" y="2133600"/>
            <a:ext cx="609600" cy="4114800"/>
          </a:xfrm>
          <a:prstGeom prst="cube">
            <a:avLst>
              <a:gd name="adj" fmla="val 25000"/>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5" name="Line 37"/>
          <p:cNvSpPr>
            <a:spLocks noChangeShapeType="1"/>
          </p:cNvSpPr>
          <p:nvPr/>
        </p:nvSpPr>
        <p:spPr bwMode="auto">
          <a:xfrm flipV="1">
            <a:off x="4572000" y="3733800"/>
            <a:ext cx="0" cy="76200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6" name="Line 38"/>
          <p:cNvSpPr>
            <a:spLocks noChangeShapeType="1"/>
          </p:cNvSpPr>
          <p:nvPr/>
        </p:nvSpPr>
        <p:spPr bwMode="auto">
          <a:xfrm>
            <a:off x="4267200" y="3886200"/>
            <a:ext cx="152400" cy="15240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7" name="Line 39"/>
          <p:cNvSpPr>
            <a:spLocks noChangeShapeType="1"/>
          </p:cNvSpPr>
          <p:nvPr/>
        </p:nvSpPr>
        <p:spPr bwMode="auto">
          <a:xfrm>
            <a:off x="4419600" y="4038600"/>
            <a:ext cx="0" cy="45720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8" name="Text Box 40"/>
          <p:cNvSpPr txBox="1">
            <a:spLocks noChangeArrowheads="1"/>
          </p:cNvSpPr>
          <p:nvPr/>
        </p:nvSpPr>
        <p:spPr bwMode="auto">
          <a:xfrm>
            <a:off x="501070" y="1044376"/>
            <a:ext cx="821867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t>With </a:t>
            </a:r>
            <a:r>
              <a:rPr lang="en-US" altLang="en-US" b="1" dirty="0">
                <a:solidFill>
                  <a:schemeClr val="accent2"/>
                </a:solidFill>
                <a:effectLst>
                  <a:outerShdw blurRad="38100" dist="38100" dir="2700000" algn="tl">
                    <a:srgbClr val="000000"/>
                  </a:outerShdw>
                </a:effectLst>
                <a:cs typeface="Times New Roman" panose="02020603050405020304" pitchFamily="18" charset="0"/>
              </a:rPr>
              <a:t>9</a:t>
            </a:r>
            <a:r>
              <a:rPr lang="en-US" altLang="en-US" b="1" baseline="30000" dirty="0">
                <a:solidFill>
                  <a:schemeClr val="accent2"/>
                </a:solidFill>
                <a:effectLst>
                  <a:outerShdw blurRad="38100" dist="38100" dir="2700000" algn="tl">
                    <a:srgbClr val="000000"/>
                  </a:outerShdw>
                </a:effectLst>
                <a:cs typeface="Times New Roman" panose="02020603050405020304" pitchFamily="18" charset="0"/>
              </a:rPr>
              <a:t>2</a:t>
            </a:r>
            <a:r>
              <a:rPr lang="en-US" altLang="en-US" b="1" dirty="0">
                <a:solidFill>
                  <a:schemeClr val="accent2"/>
                </a:solidFill>
                <a:effectLst>
                  <a:outerShdw blurRad="38100" dist="38100" dir="2700000" algn="tl">
                    <a:srgbClr val="000000"/>
                  </a:outerShdw>
                </a:effectLst>
                <a:cs typeface="Times New Roman" panose="02020603050405020304" pitchFamily="18" charset="0"/>
              </a:rPr>
              <a:t>”</a:t>
            </a:r>
            <a:r>
              <a:rPr lang="en-US" altLang="en-US" b="1" dirty="0"/>
              <a:t> of area on the piston and with a </a:t>
            </a:r>
            <a:r>
              <a:rPr lang="en-US" altLang="en-US" b="1" dirty="0">
                <a:solidFill>
                  <a:schemeClr val="accent2"/>
                </a:solidFill>
                <a:effectLst>
                  <a:outerShdw blurRad="38100" dist="38100" dir="2700000" algn="tl">
                    <a:srgbClr val="000000"/>
                  </a:outerShdw>
                </a:effectLst>
                <a:cs typeface="Times New Roman" panose="02020603050405020304" pitchFamily="18" charset="0"/>
              </a:rPr>
              <a:t>1</a:t>
            </a:r>
            <a:r>
              <a:rPr lang="en-US" altLang="en-US" b="1" baseline="30000" dirty="0">
                <a:solidFill>
                  <a:schemeClr val="accent2"/>
                </a:solidFill>
                <a:effectLst>
                  <a:outerShdw blurRad="38100" dist="38100" dir="2700000" algn="tl">
                    <a:srgbClr val="000000"/>
                  </a:outerShdw>
                </a:effectLst>
                <a:cs typeface="Times New Roman" panose="02020603050405020304" pitchFamily="18" charset="0"/>
              </a:rPr>
              <a:t>2</a:t>
            </a:r>
            <a:r>
              <a:rPr lang="en-US" altLang="en-US" b="1" dirty="0">
                <a:solidFill>
                  <a:schemeClr val="accent2"/>
                </a:solidFill>
                <a:effectLst>
                  <a:outerShdw blurRad="38100" dist="38100" dir="2700000" algn="tl">
                    <a:srgbClr val="000000"/>
                  </a:outerShdw>
                </a:effectLst>
                <a:cs typeface="Times New Roman" panose="02020603050405020304" pitchFamily="18" charset="0"/>
              </a:rPr>
              <a:t>”</a:t>
            </a:r>
            <a:r>
              <a:rPr lang="en-US" altLang="en-US" b="1" dirty="0"/>
              <a:t> rod, we see that the rod takes up some space in the rod end and reduces the effective area of the piston.</a:t>
            </a:r>
          </a:p>
        </p:txBody>
      </p:sp>
      <p:sp>
        <p:nvSpPr>
          <p:cNvPr id="7209" name="Text Box 41"/>
          <p:cNvSpPr txBox="1">
            <a:spLocks noChangeArrowheads="1"/>
          </p:cNvSpPr>
          <p:nvPr/>
        </p:nvSpPr>
        <p:spPr bwMode="auto">
          <a:xfrm>
            <a:off x="501070" y="2070387"/>
            <a:ext cx="82186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t>The </a:t>
            </a:r>
            <a:r>
              <a:rPr lang="en-US" altLang="en-US" b="1" dirty="0">
                <a:solidFill>
                  <a:schemeClr val="accent2"/>
                </a:solidFill>
                <a:effectLst>
                  <a:outerShdw blurRad="38100" dist="38100" dir="2700000" algn="tl">
                    <a:srgbClr val="000000"/>
                  </a:outerShdw>
                </a:effectLst>
                <a:cs typeface="Times New Roman" panose="02020603050405020304" pitchFamily="18" charset="0"/>
              </a:rPr>
              <a:t>1</a:t>
            </a:r>
            <a:r>
              <a:rPr lang="en-US" altLang="en-US" b="1" baseline="30000" dirty="0">
                <a:solidFill>
                  <a:schemeClr val="accent2"/>
                </a:solidFill>
                <a:effectLst>
                  <a:outerShdw blurRad="38100" dist="38100" dir="2700000" algn="tl">
                    <a:srgbClr val="000000"/>
                  </a:outerShdw>
                </a:effectLst>
                <a:cs typeface="Times New Roman" panose="02020603050405020304" pitchFamily="18" charset="0"/>
              </a:rPr>
              <a:t>2</a:t>
            </a:r>
            <a:r>
              <a:rPr lang="en-US" altLang="en-US" b="1" dirty="0">
                <a:solidFill>
                  <a:schemeClr val="accent2"/>
                </a:solidFill>
                <a:effectLst>
                  <a:outerShdw blurRad="38100" dist="38100" dir="2700000" algn="tl">
                    <a:srgbClr val="000000"/>
                  </a:outerShdw>
                </a:effectLst>
                <a:cs typeface="Times New Roman" panose="02020603050405020304" pitchFamily="18" charset="0"/>
              </a:rPr>
              <a:t>”</a:t>
            </a:r>
            <a:r>
              <a:rPr lang="en-US" altLang="en-US" b="1" dirty="0"/>
              <a:t> of the rod is deducted from the area of the piston and we now have an effective area of </a:t>
            </a:r>
            <a:r>
              <a:rPr lang="en-US" altLang="en-US" b="1" dirty="0">
                <a:solidFill>
                  <a:schemeClr val="accent2"/>
                </a:solidFill>
                <a:effectLst>
                  <a:outerShdw blurRad="38100" dist="38100" dir="2700000" algn="tl">
                    <a:srgbClr val="000000"/>
                  </a:outerShdw>
                </a:effectLst>
                <a:cs typeface="Times New Roman" panose="02020603050405020304" pitchFamily="18" charset="0"/>
              </a:rPr>
              <a:t>8</a:t>
            </a:r>
            <a:r>
              <a:rPr lang="en-US" altLang="en-US" b="1" baseline="30000" dirty="0">
                <a:solidFill>
                  <a:schemeClr val="accent2"/>
                </a:solidFill>
                <a:effectLst>
                  <a:outerShdw blurRad="38100" dist="38100" dir="2700000" algn="tl">
                    <a:srgbClr val="000000"/>
                  </a:outerShdw>
                </a:effectLst>
                <a:cs typeface="Times New Roman" panose="02020603050405020304" pitchFamily="18" charset="0"/>
              </a:rPr>
              <a:t>2</a:t>
            </a:r>
            <a:r>
              <a:rPr lang="en-US" altLang="en-US" b="1" dirty="0">
                <a:solidFill>
                  <a:schemeClr val="accent2"/>
                </a:solidFill>
                <a:effectLst>
                  <a:outerShdw blurRad="38100" dist="38100" dir="2700000" algn="tl">
                    <a:srgbClr val="000000"/>
                  </a:outerShdw>
                </a:effectLst>
                <a:cs typeface="Times New Roman" panose="02020603050405020304" pitchFamily="18" charset="0"/>
              </a:rPr>
              <a:t>”</a:t>
            </a:r>
            <a:r>
              <a:rPr lang="en-US" altLang="en-US" b="1" dirty="0"/>
              <a:t> </a:t>
            </a:r>
          </a:p>
        </p:txBody>
      </p:sp>
      <p:sp>
        <p:nvSpPr>
          <p:cNvPr id="7210" name="Text Box 42"/>
          <p:cNvSpPr txBox="1">
            <a:spLocks noChangeArrowheads="1"/>
          </p:cNvSpPr>
          <p:nvPr/>
        </p:nvSpPr>
        <p:spPr bwMode="auto">
          <a:xfrm>
            <a:off x="501070" y="5181600"/>
            <a:ext cx="82186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t>We will now have a pulling force of </a:t>
            </a:r>
            <a:r>
              <a:rPr lang="en-US" altLang="en-US" b="1" dirty="0" smtClean="0">
                <a:solidFill>
                  <a:schemeClr val="accent2"/>
                </a:solidFill>
                <a:effectLst>
                  <a:outerShdw blurRad="38100" dist="38100" dir="2700000" algn="tl">
                    <a:srgbClr val="000000"/>
                  </a:outerShdw>
                </a:effectLst>
              </a:rPr>
              <a:t>1000 </a:t>
            </a:r>
            <a:r>
              <a:rPr lang="en-US" altLang="en-US" b="1" dirty="0">
                <a:solidFill>
                  <a:schemeClr val="accent2"/>
                </a:solidFill>
                <a:effectLst>
                  <a:outerShdw blurRad="38100" dist="38100" dir="2700000" algn="tl">
                    <a:srgbClr val="000000"/>
                  </a:outerShdw>
                </a:effectLst>
              </a:rPr>
              <a:t>psig x </a:t>
            </a:r>
            <a:r>
              <a:rPr lang="en-US" altLang="en-US" b="1" dirty="0">
                <a:solidFill>
                  <a:schemeClr val="accent2"/>
                </a:solidFill>
                <a:effectLst>
                  <a:outerShdw blurRad="38100" dist="38100" dir="2700000" algn="tl">
                    <a:srgbClr val="000000"/>
                  </a:outerShdw>
                </a:effectLst>
                <a:cs typeface="Times New Roman" panose="02020603050405020304" pitchFamily="18" charset="0"/>
              </a:rPr>
              <a:t>8</a:t>
            </a:r>
            <a:r>
              <a:rPr lang="en-US" altLang="en-US" b="1" baseline="30000" dirty="0">
                <a:solidFill>
                  <a:schemeClr val="accent2"/>
                </a:solidFill>
                <a:effectLst>
                  <a:outerShdw blurRad="38100" dist="38100" dir="2700000" algn="tl">
                    <a:srgbClr val="000000"/>
                  </a:outerShdw>
                </a:effectLst>
                <a:cs typeface="Times New Roman" panose="02020603050405020304" pitchFamily="18" charset="0"/>
              </a:rPr>
              <a:t>2</a:t>
            </a:r>
            <a:r>
              <a:rPr lang="en-US" altLang="en-US" b="1" dirty="0">
                <a:solidFill>
                  <a:schemeClr val="accent2"/>
                </a:solidFill>
                <a:effectLst>
                  <a:outerShdw blurRad="38100" dist="38100" dir="2700000" algn="tl">
                    <a:srgbClr val="000000"/>
                  </a:outerShdw>
                </a:effectLst>
                <a:cs typeface="Times New Roman" panose="02020603050405020304" pitchFamily="18" charset="0"/>
              </a:rPr>
              <a:t>”</a:t>
            </a:r>
            <a:r>
              <a:rPr lang="en-US" altLang="en-US" b="1" dirty="0">
                <a:cs typeface="Times New Roman" panose="02020603050405020304" pitchFamily="18" charset="0"/>
              </a:rPr>
              <a:t>, or </a:t>
            </a:r>
            <a:r>
              <a:rPr lang="en-US" altLang="en-US" b="1" dirty="0" smtClean="0">
                <a:solidFill>
                  <a:srgbClr val="FF3300"/>
                </a:solidFill>
                <a:effectLst>
                  <a:outerShdw blurRad="38100" dist="38100" dir="2700000" algn="tl">
                    <a:srgbClr val="000000"/>
                  </a:outerShdw>
                </a:effectLst>
                <a:cs typeface="Times New Roman" panose="02020603050405020304" pitchFamily="18" charset="0"/>
              </a:rPr>
              <a:t>8,000 </a:t>
            </a:r>
            <a:r>
              <a:rPr lang="en-US" altLang="en-US" b="1" dirty="0">
                <a:solidFill>
                  <a:srgbClr val="FF3300"/>
                </a:solidFill>
                <a:effectLst>
                  <a:outerShdw blurRad="38100" dist="38100" dir="2700000" algn="tl">
                    <a:srgbClr val="000000"/>
                  </a:outerShdw>
                </a:effectLst>
                <a:cs typeface="Times New Roman" panose="02020603050405020304" pitchFamily="18" charset="0"/>
              </a:rPr>
              <a:t>Pounds</a:t>
            </a:r>
            <a:r>
              <a:rPr lang="en-US" altLang="en-US" b="1" dirty="0">
                <a:cs typeface="Times New Roman" panose="02020603050405020304" pitchFamily="18" charset="0"/>
              </a:rPr>
              <a:t>.</a:t>
            </a:r>
            <a:r>
              <a:rPr lang="en-US" altLang="en-US" b="1" dirty="0"/>
              <a:t> </a:t>
            </a:r>
          </a:p>
        </p:txBody>
      </p:sp>
      <p:sp>
        <p:nvSpPr>
          <p:cNvPr id="7211" name="Line 43"/>
          <p:cNvSpPr>
            <a:spLocks noChangeShapeType="1"/>
          </p:cNvSpPr>
          <p:nvPr/>
        </p:nvSpPr>
        <p:spPr bwMode="auto">
          <a:xfrm>
            <a:off x="1143000" y="4191000"/>
            <a:ext cx="20574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12" name="Rectangle 44"/>
          <p:cNvSpPr>
            <a:spLocks noChangeArrowheads="1"/>
          </p:cNvSpPr>
          <p:nvPr/>
        </p:nvSpPr>
        <p:spPr bwMode="auto">
          <a:xfrm>
            <a:off x="3352800" y="4038600"/>
            <a:ext cx="761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smtClean="0">
                <a:solidFill>
                  <a:srgbClr val="FF3300"/>
                </a:solidFill>
                <a:effectLst>
                  <a:outerShdw blurRad="38100" dist="38100" dir="2700000" algn="tl">
                    <a:srgbClr val="000000"/>
                  </a:outerShdw>
                </a:effectLst>
                <a:cs typeface="Times New Roman" panose="02020603050405020304" pitchFamily="18" charset="0"/>
              </a:rPr>
              <a:t>8,000</a:t>
            </a:r>
            <a:endParaRPr lang="en-US" altLang="en-US" b="1" dirty="0">
              <a:solidFill>
                <a:srgbClr val="FF3300"/>
              </a:solidFill>
              <a:effectLst>
                <a:outerShdw blurRad="38100" dist="38100" dir="2700000" algn="tl">
                  <a:srgbClr val="000000"/>
                </a:outerShdw>
              </a:effectLst>
              <a:cs typeface="Times New Roman" panose="02020603050405020304" pitchFamily="18" charset="0"/>
            </a:endParaRPr>
          </a:p>
        </p:txBody>
      </p:sp>
      <p:sp>
        <p:nvSpPr>
          <p:cNvPr id="7213" name="Text Box 45"/>
          <p:cNvSpPr txBox="1">
            <a:spLocks noChangeArrowheads="1"/>
          </p:cNvSpPr>
          <p:nvPr/>
        </p:nvSpPr>
        <p:spPr bwMode="auto">
          <a:xfrm>
            <a:off x="501070" y="5638800"/>
            <a:ext cx="8218670" cy="646331"/>
          </a:xfrm>
          <a:prstGeom prst="rect">
            <a:avLst/>
          </a:prstGeom>
          <a:solidFill>
            <a:schemeClr val="bg1">
              <a:lumMod val="50000"/>
            </a:schemeClr>
          </a:solidFill>
          <a:ln>
            <a:noFill/>
          </a:ln>
          <a:effectLst/>
        </p:spPr>
        <p:txBody>
          <a:bodyPr wrap="square">
            <a:spAutoFit/>
          </a:bodyPr>
          <a:lstStyle/>
          <a:p>
            <a:pPr algn="ctr">
              <a:spcBef>
                <a:spcPct val="50000"/>
              </a:spcBef>
            </a:pPr>
            <a:r>
              <a:rPr lang="en-US" altLang="en-US" b="1" dirty="0">
                <a:solidFill>
                  <a:srgbClr val="FFFF00"/>
                </a:solidFill>
                <a:effectLst>
                  <a:outerShdw blurRad="38100" dist="38100" dir="2700000" algn="tl">
                    <a:srgbClr val="000000"/>
                  </a:outerShdw>
                </a:effectLst>
              </a:rPr>
              <a:t>The retracting force of a single rod cylinder will always be less than the extending force if the pressure remains the same</a:t>
            </a:r>
            <a:r>
              <a:rPr lang="en-US" altLang="en-US" b="1" dirty="0"/>
              <a:t>.</a:t>
            </a:r>
          </a:p>
        </p:txBody>
      </p:sp>
      <p:sp>
        <p:nvSpPr>
          <p:cNvPr id="7214" name="Line 46"/>
          <p:cNvSpPr>
            <a:spLocks noChangeShapeType="1"/>
          </p:cNvSpPr>
          <p:nvPr/>
        </p:nvSpPr>
        <p:spPr bwMode="auto">
          <a:xfrm flipV="1">
            <a:off x="4724400" y="2819400"/>
            <a:ext cx="152400" cy="152400"/>
          </a:xfrm>
          <a:prstGeom prst="line">
            <a:avLst/>
          </a:prstGeom>
          <a:noFill/>
          <a:ln w="952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99"/>
                                        </p:tgtEl>
                                        <p:attrNameLst>
                                          <p:attrName>style.visibility</p:attrName>
                                        </p:attrNameLst>
                                      </p:cBhvr>
                                      <p:to>
                                        <p:strVal val="visible"/>
                                      </p:to>
                                    </p:set>
                                    <p:animEffect transition="in" filter="fade">
                                      <p:cBhvr>
                                        <p:cTn id="7" dur="1000"/>
                                        <p:tgtEl>
                                          <p:spTgt spid="7199"/>
                                        </p:tgtEl>
                                      </p:cBhvr>
                                    </p:animEffect>
                                  </p:childTnLst>
                                </p:cTn>
                              </p:par>
                            </p:childTnLst>
                          </p:cTn>
                        </p:par>
                        <p:par>
                          <p:cTn id="8" fill="hold">
                            <p:stCondLst>
                              <p:cond delay="1000"/>
                            </p:stCondLst>
                            <p:childTnLst>
                              <p:par>
                                <p:cTn id="9" presetID="1" presetClass="entr" presetSubtype="0" fill="hold" grpId="0" nodeType="afterEffect">
                                  <p:stCondLst>
                                    <p:cond delay="1500"/>
                                  </p:stCondLst>
                                  <p:childTnLst>
                                    <p:set>
                                      <p:cBhvr>
                                        <p:cTn id="10" dur="1" fill="hold">
                                          <p:stCondLst>
                                            <p:cond delay="999"/>
                                          </p:stCondLst>
                                        </p:cTn>
                                        <p:tgtEl>
                                          <p:spTgt spid="7171"/>
                                        </p:tgtEl>
                                        <p:attrNameLst>
                                          <p:attrName>style.visibility</p:attrName>
                                        </p:attrNameLst>
                                      </p:cBhvr>
                                      <p:to>
                                        <p:strVal val="visible"/>
                                      </p:to>
                                    </p:set>
                                  </p:childTnLst>
                                </p:cTn>
                              </p:par>
                            </p:childTnLst>
                          </p:cTn>
                        </p:par>
                        <p:par>
                          <p:cTn id="11" fill="hold" nodeType="afterGroup">
                            <p:stCondLst>
                              <p:cond delay="3500"/>
                            </p:stCondLst>
                            <p:childTnLst>
                              <p:par>
                                <p:cTn id="12" presetID="1" presetClass="entr" presetSubtype="0" fill="hold" grpId="0" nodeType="afterEffect">
                                  <p:stCondLst>
                                    <p:cond delay="0"/>
                                  </p:stCondLst>
                                  <p:childTnLst>
                                    <p:set>
                                      <p:cBhvr>
                                        <p:cTn id="13" dur="1" fill="hold">
                                          <p:stCondLst>
                                            <p:cond delay="499"/>
                                          </p:stCondLst>
                                        </p:cTn>
                                        <p:tgtEl>
                                          <p:spTgt spid="7172"/>
                                        </p:tgtEl>
                                        <p:attrNameLst>
                                          <p:attrName>style.visibility</p:attrName>
                                        </p:attrNameLst>
                                      </p:cBhvr>
                                      <p:to>
                                        <p:strVal val="visible"/>
                                      </p:to>
                                    </p:set>
                                  </p:childTnLst>
                                </p:cTn>
                              </p:par>
                            </p:childTnLst>
                          </p:cTn>
                        </p:par>
                        <p:par>
                          <p:cTn id="14" fill="hold" nodeType="afterGroup">
                            <p:stCondLst>
                              <p:cond delay="4000"/>
                            </p:stCondLst>
                            <p:childTnLst>
                              <p:par>
                                <p:cTn id="15" presetID="1" presetClass="entr" presetSubtype="0" fill="hold" grpId="0" nodeType="afterEffect">
                                  <p:stCondLst>
                                    <p:cond delay="0"/>
                                  </p:stCondLst>
                                  <p:childTnLst>
                                    <p:set>
                                      <p:cBhvr>
                                        <p:cTn id="16" dur="1" fill="hold">
                                          <p:stCondLst>
                                            <p:cond delay="499"/>
                                          </p:stCondLst>
                                        </p:cTn>
                                        <p:tgtEl>
                                          <p:spTgt spid="7173"/>
                                        </p:tgtEl>
                                        <p:attrNameLst>
                                          <p:attrName>style.visibility</p:attrName>
                                        </p:attrNameLst>
                                      </p:cBhvr>
                                      <p:to>
                                        <p:strVal val="visible"/>
                                      </p:to>
                                    </p:set>
                                  </p:childTnLst>
                                </p:cTn>
                              </p:par>
                            </p:childTnLst>
                          </p:cTn>
                        </p:par>
                        <p:par>
                          <p:cTn id="17" fill="hold" nodeType="afterGroup">
                            <p:stCondLst>
                              <p:cond delay="4500"/>
                            </p:stCondLst>
                            <p:childTnLst>
                              <p:par>
                                <p:cTn id="18" presetID="1" presetClass="entr" presetSubtype="0" fill="hold" grpId="0" nodeType="afterEffect">
                                  <p:stCondLst>
                                    <p:cond delay="0"/>
                                  </p:stCondLst>
                                  <p:childTnLst>
                                    <p:set>
                                      <p:cBhvr>
                                        <p:cTn id="19" dur="1" fill="hold">
                                          <p:stCondLst>
                                            <p:cond delay="499"/>
                                          </p:stCondLst>
                                        </p:cTn>
                                        <p:tgtEl>
                                          <p:spTgt spid="7174"/>
                                        </p:tgtEl>
                                        <p:attrNameLst>
                                          <p:attrName>style.visibility</p:attrName>
                                        </p:attrNameLst>
                                      </p:cBhvr>
                                      <p:to>
                                        <p:strVal val="visible"/>
                                      </p:to>
                                    </p:set>
                                  </p:childTnLst>
                                </p:cTn>
                              </p:par>
                            </p:childTnLst>
                          </p:cTn>
                        </p:par>
                        <p:par>
                          <p:cTn id="20" fill="hold" nodeType="afterGroup">
                            <p:stCondLst>
                              <p:cond delay="5000"/>
                            </p:stCondLst>
                            <p:childTnLst>
                              <p:par>
                                <p:cTn id="21" presetID="1" presetClass="entr" presetSubtype="0" fill="hold" grpId="0" nodeType="afterEffect">
                                  <p:stCondLst>
                                    <p:cond delay="0"/>
                                  </p:stCondLst>
                                  <p:childTnLst>
                                    <p:set>
                                      <p:cBhvr>
                                        <p:cTn id="22" dur="1" fill="hold">
                                          <p:stCondLst>
                                            <p:cond delay="499"/>
                                          </p:stCondLst>
                                        </p:cTn>
                                        <p:tgtEl>
                                          <p:spTgt spid="7175"/>
                                        </p:tgtEl>
                                        <p:attrNameLst>
                                          <p:attrName>style.visibility</p:attrName>
                                        </p:attrNameLst>
                                      </p:cBhvr>
                                      <p:to>
                                        <p:strVal val="visible"/>
                                      </p:to>
                                    </p:set>
                                  </p:childTnLst>
                                </p:cTn>
                              </p:par>
                            </p:childTnLst>
                          </p:cTn>
                        </p:par>
                        <p:par>
                          <p:cTn id="23" fill="hold" nodeType="afterGroup">
                            <p:stCondLst>
                              <p:cond delay="5500"/>
                            </p:stCondLst>
                            <p:childTnLst>
                              <p:par>
                                <p:cTn id="24" presetID="1" presetClass="entr" presetSubtype="0" fill="hold" grpId="0" nodeType="afterEffect">
                                  <p:stCondLst>
                                    <p:cond delay="0"/>
                                  </p:stCondLst>
                                  <p:childTnLst>
                                    <p:set>
                                      <p:cBhvr>
                                        <p:cTn id="25" dur="1" fill="hold">
                                          <p:stCondLst>
                                            <p:cond delay="499"/>
                                          </p:stCondLst>
                                        </p:cTn>
                                        <p:tgtEl>
                                          <p:spTgt spid="7176"/>
                                        </p:tgtEl>
                                        <p:attrNameLst>
                                          <p:attrName>style.visibility</p:attrName>
                                        </p:attrNameLst>
                                      </p:cBhvr>
                                      <p:to>
                                        <p:strVal val="visible"/>
                                      </p:to>
                                    </p:set>
                                  </p:childTnLst>
                                </p:cTn>
                              </p:par>
                            </p:childTnLst>
                          </p:cTn>
                        </p:par>
                        <p:par>
                          <p:cTn id="26" fill="hold" nodeType="afterGroup">
                            <p:stCondLst>
                              <p:cond delay="6000"/>
                            </p:stCondLst>
                            <p:childTnLst>
                              <p:par>
                                <p:cTn id="27" presetID="1" presetClass="entr" presetSubtype="0" fill="hold" grpId="0" nodeType="afterEffect">
                                  <p:stCondLst>
                                    <p:cond delay="0"/>
                                  </p:stCondLst>
                                  <p:childTnLst>
                                    <p:set>
                                      <p:cBhvr>
                                        <p:cTn id="28" dur="1" fill="hold">
                                          <p:stCondLst>
                                            <p:cond delay="499"/>
                                          </p:stCondLst>
                                        </p:cTn>
                                        <p:tgtEl>
                                          <p:spTgt spid="7177"/>
                                        </p:tgtEl>
                                        <p:attrNameLst>
                                          <p:attrName>style.visibility</p:attrName>
                                        </p:attrNameLst>
                                      </p:cBhvr>
                                      <p:to>
                                        <p:strVal val="visible"/>
                                      </p:to>
                                    </p:set>
                                  </p:childTnLst>
                                </p:cTn>
                              </p:par>
                            </p:childTnLst>
                          </p:cTn>
                        </p:par>
                        <p:par>
                          <p:cTn id="29" fill="hold" nodeType="afterGroup">
                            <p:stCondLst>
                              <p:cond delay="6500"/>
                            </p:stCondLst>
                            <p:childTnLst>
                              <p:par>
                                <p:cTn id="30" presetID="1" presetClass="entr" presetSubtype="0" fill="hold" grpId="0" nodeType="afterEffect">
                                  <p:stCondLst>
                                    <p:cond delay="0"/>
                                  </p:stCondLst>
                                  <p:childTnLst>
                                    <p:set>
                                      <p:cBhvr>
                                        <p:cTn id="31" dur="1" fill="hold">
                                          <p:stCondLst>
                                            <p:cond delay="499"/>
                                          </p:stCondLst>
                                        </p:cTn>
                                        <p:tgtEl>
                                          <p:spTgt spid="7178"/>
                                        </p:tgtEl>
                                        <p:attrNameLst>
                                          <p:attrName>style.visibility</p:attrName>
                                        </p:attrNameLst>
                                      </p:cBhvr>
                                      <p:to>
                                        <p:strVal val="visible"/>
                                      </p:to>
                                    </p:set>
                                  </p:childTnLst>
                                </p:cTn>
                              </p:par>
                            </p:childTnLst>
                          </p:cTn>
                        </p:par>
                        <p:par>
                          <p:cTn id="32" fill="hold" nodeType="afterGroup">
                            <p:stCondLst>
                              <p:cond delay="7000"/>
                            </p:stCondLst>
                            <p:childTnLst>
                              <p:par>
                                <p:cTn id="33" presetID="1" presetClass="entr" presetSubtype="0" fill="hold" grpId="0" nodeType="afterEffect">
                                  <p:stCondLst>
                                    <p:cond delay="0"/>
                                  </p:stCondLst>
                                  <p:childTnLst>
                                    <p:set>
                                      <p:cBhvr>
                                        <p:cTn id="34" dur="1" fill="hold">
                                          <p:stCondLst>
                                            <p:cond delay="499"/>
                                          </p:stCondLst>
                                        </p:cTn>
                                        <p:tgtEl>
                                          <p:spTgt spid="7179"/>
                                        </p:tgtEl>
                                        <p:attrNameLst>
                                          <p:attrName>style.visibility</p:attrName>
                                        </p:attrNameLst>
                                      </p:cBhvr>
                                      <p:to>
                                        <p:strVal val="visible"/>
                                      </p:to>
                                    </p:set>
                                  </p:childTnLst>
                                </p:cTn>
                              </p:par>
                            </p:childTnLst>
                          </p:cTn>
                        </p:par>
                        <p:par>
                          <p:cTn id="35" fill="hold" nodeType="afterGroup">
                            <p:stCondLst>
                              <p:cond delay="7500"/>
                            </p:stCondLst>
                            <p:childTnLst>
                              <p:par>
                                <p:cTn id="36" presetID="1" presetClass="entr" presetSubtype="0" fill="hold" grpId="0" nodeType="afterEffect">
                                  <p:stCondLst>
                                    <p:cond delay="0"/>
                                  </p:stCondLst>
                                  <p:childTnLst>
                                    <p:set>
                                      <p:cBhvr>
                                        <p:cTn id="37" dur="1" fill="hold">
                                          <p:stCondLst>
                                            <p:cond delay="499"/>
                                          </p:stCondLst>
                                        </p:cTn>
                                        <p:tgtEl>
                                          <p:spTgt spid="7180"/>
                                        </p:tgtEl>
                                        <p:attrNameLst>
                                          <p:attrName>style.visibility</p:attrName>
                                        </p:attrNameLst>
                                      </p:cBhvr>
                                      <p:to>
                                        <p:strVal val="visible"/>
                                      </p:to>
                                    </p:set>
                                  </p:childTnLst>
                                </p:cTn>
                              </p:par>
                            </p:childTnLst>
                          </p:cTn>
                        </p:par>
                        <p:par>
                          <p:cTn id="38" fill="hold" nodeType="afterGroup">
                            <p:stCondLst>
                              <p:cond delay="8000"/>
                            </p:stCondLst>
                            <p:childTnLst>
                              <p:par>
                                <p:cTn id="39" presetID="2" presetClass="entr" presetSubtype="8" fill="hold" grpId="0" nodeType="afterEffect">
                                  <p:stCondLst>
                                    <p:cond delay="1000"/>
                                  </p:stCondLst>
                                  <p:childTnLst>
                                    <p:set>
                                      <p:cBhvr>
                                        <p:cTn id="40" dur="1" fill="hold">
                                          <p:stCondLst>
                                            <p:cond delay="0"/>
                                          </p:stCondLst>
                                        </p:cTn>
                                        <p:tgtEl>
                                          <p:spTgt spid="7186"/>
                                        </p:tgtEl>
                                        <p:attrNameLst>
                                          <p:attrName>style.visibility</p:attrName>
                                        </p:attrNameLst>
                                      </p:cBhvr>
                                      <p:to>
                                        <p:strVal val="visible"/>
                                      </p:to>
                                    </p:set>
                                    <p:anim calcmode="lin" valueType="num">
                                      <p:cBhvr additive="base">
                                        <p:cTn id="41" dur="1000" fill="hold"/>
                                        <p:tgtEl>
                                          <p:spTgt spid="7186"/>
                                        </p:tgtEl>
                                        <p:attrNameLst>
                                          <p:attrName>ppt_x</p:attrName>
                                        </p:attrNameLst>
                                      </p:cBhvr>
                                      <p:tavLst>
                                        <p:tav tm="0">
                                          <p:val>
                                            <p:strVal val="0-#ppt_w/2"/>
                                          </p:val>
                                        </p:tav>
                                        <p:tav tm="100000">
                                          <p:val>
                                            <p:strVal val="#ppt_x"/>
                                          </p:val>
                                        </p:tav>
                                      </p:tavLst>
                                    </p:anim>
                                    <p:anim calcmode="lin" valueType="num">
                                      <p:cBhvr additive="base">
                                        <p:cTn id="42" dur="1000" fill="hold"/>
                                        <p:tgtEl>
                                          <p:spTgt spid="7186"/>
                                        </p:tgtEl>
                                        <p:attrNameLst>
                                          <p:attrName>ppt_y</p:attrName>
                                        </p:attrNameLst>
                                      </p:cBhvr>
                                      <p:tavLst>
                                        <p:tav tm="0">
                                          <p:val>
                                            <p:strVal val="#ppt_y"/>
                                          </p:val>
                                        </p:tav>
                                        <p:tav tm="100000">
                                          <p:val>
                                            <p:strVal val="#ppt_y"/>
                                          </p:val>
                                        </p:tav>
                                      </p:tavLst>
                                    </p:anim>
                                  </p:childTnLst>
                                </p:cTn>
                              </p:par>
                              <p:par>
                                <p:cTn id="43" presetID="1" presetClass="entr" presetSubtype="0" fill="hold" grpId="0" nodeType="withEffect">
                                  <p:stCondLst>
                                    <p:cond delay="1000"/>
                                  </p:stCondLst>
                                  <p:childTnLst>
                                    <p:set>
                                      <p:cBhvr>
                                        <p:cTn id="44" dur="1" fill="hold">
                                          <p:stCondLst>
                                            <p:cond delay="999"/>
                                          </p:stCondLst>
                                        </p:cTn>
                                        <p:tgtEl>
                                          <p:spTgt spid="7181"/>
                                        </p:tgtEl>
                                        <p:attrNameLst>
                                          <p:attrName>style.visibility</p:attrName>
                                        </p:attrNameLst>
                                      </p:cBhvr>
                                      <p:to>
                                        <p:strVal val="visible"/>
                                      </p:to>
                                    </p:set>
                                  </p:childTnLst>
                                </p:cTn>
                              </p:par>
                              <p:par>
                                <p:cTn id="45" presetID="1" presetClass="entr" presetSubtype="0" fill="hold" grpId="0" nodeType="withEffect">
                                  <p:stCondLst>
                                    <p:cond delay="1000"/>
                                  </p:stCondLst>
                                  <p:childTnLst>
                                    <p:set>
                                      <p:cBhvr>
                                        <p:cTn id="46" dur="1" fill="hold">
                                          <p:stCondLst>
                                            <p:cond delay="999"/>
                                          </p:stCondLst>
                                        </p:cTn>
                                        <p:tgtEl>
                                          <p:spTgt spid="7182"/>
                                        </p:tgtEl>
                                        <p:attrNameLst>
                                          <p:attrName>style.visibility</p:attrName>
                                        </p:attrNameLst>
                                      </p:cBhvr>
                                      <p:to>
                                        <p:strVal val="visible"/>
                                      </p:to>
                                    </p:set>
                                  </p:childTnLst>
                                </p:cTn>
                              </p:par>
                              <p:par>
                                <p:cTn id="47" presetID="1" presetClass="entr" presetSubtype="0" fill="hold" grpId="0" nodeType="withEffect">
                                  <p:stCondLst>
                                    <p:cond delay="1000"/>
                                  </p:stCondLst>
                                  <p:childTnLst>
                                    <p:set>
                                      <p:cBhvr>
                                        <p:cTn id="48" dur="1" fill="hold">
                                          <p:stCondLst>
                                            <p:cond delay="999"/>
                                          </p:stCondLst>
                                        </p:cTn>
                                        <p:tgtEl>
                                          <p:spTgt spid="7183"/>
                                        </p:tgtEl>
                                        <p:attrNameLst>
                                          <p:attrName>style.visibility</p:attrName>
                                        </p:attrNameLst>
                                      </p:cBhvr>
                                      <p:to>
                                        <p:strVal val="visible"/>
                                      </p:to>
                                    </p:set>
                                  </p:childTnLst>
                                </p:cTn>
                              </p:par>
                              <p:par>
                                <p:cTn id="49" presetID="1" presetClass="entr" presetSubtype="0" fill="hold" grpId="0" nodeType="withEffect">
                                  <p:stCondLst>
                                    <p:cond delay="1000"/>
                                  </p:stCondLst>
                                  <p:childTnLst>
                                    <p:set>
                                      <p:cBhvr>
                                        <p:cTn id="50" dur="1" fill="hold">
                                          <p:stCondLst>
                                            <p:cond delay="999"/>
                                          </p:stCondLst>
                                        </p:cTn>
                                        <p:tgtEl>
                                          <p:spTgt spid="7184"/>
                                        </p:tgtEl>
                                        <p:attrNameLst>
                                          <p:attrName>style.visibility</p:attrName>
                                        </p:attrNameLst>
                                      </p:cBhvr>
                                      <p:to>
                                        <p:strVal val="visible"/>
                                      </p:to>
                                    </p:set>
                                  </p:childTnLst>
                                </p:cTn>
                              </p:par>
                              <p:par>
                                <p:cTn id="51" presetID="1" presetClass="entr" presetSubtype="0" fill="hold" grpId="0" nodeType="withEffect">
                                  <p:stCondLst>
                                    <p:cond delay="1000"/>
                                  </p:stCondLst>
                                  <p:childTnLst>
                                    <p:set>
                                      <p:cBhvr>
                                        <p:cTn id="52" dur="1" fill="hold">
                                          <p:stCondLst>
                                            <p:cond delay="999"/>
                                          </p:stCondLst>
                                        </p:cTn>
                                        <p:tgtEl>
                                          <p:spTgt spid="7185"/>
                                        </p:tgtEl>
                                        <p:attrNameLst>
                                          <p:attrName>style.visibility</p:attrName>
                                        </p:attrNameLst>
                                      </p:cBhvr>
                                      <p:to>
                                        <p:strVal val="visible"/>
                                      </p:to>
                                    </p:set>
                                  </p:childTnLst>
                                </p:cTn>
                              </p:par>
                              <p:par>
                                <p:cTn id="53" presetID="1" presetClass="entr" presetSubtype="0" fill="hold" grpId="0" nodeType="withEffect">
                                  <p:stCondLst>
                                    <p:cond delay="1000"/>
                                  </p:stCondLst>
                                  <p:childTnLst>
                                    <p:set>
                                      <p:cBhvr>
                                        <p:cTn id="54" dur="1" fill="hold">
                                          <p:stCondLst>
                                            <p:cond delay="999"/>
                                          </p:stCondLst>
                                        </p:cTn>
                                        <p:tgtEl>
                                          <p:spTgt spid="7190"/>
                                        </p:tgtEl>
                                        <p:attrNameLst>
                                          <p:attrName>style.visibility</p:attrName>
                                        </p:attrNameLst>
                                      </p:cBhvr>
                                      <p:to>
                                        <p:strVal val="visible"/>
                                      </p:to>
                                    </p:set>
                                  </p:childTnLst>
                                </p:cTn>
                              </p:par>
                              <p:par>
                                <p:cTn id="55" presetID="1" presetClass="entr" presetSubtype="0" fill="hold" grpId="0" nodeType="withEffect">
                                  <p:stCondLst>
                                    <p:cond delay="1000"/>
                                  </p:stCondLst>
                                  <p:childTnLst>
                                    <p:set>
                                      <p:cBhvr>
                                        <p:cTn id="56" dur="1" fill="hold">
                                          <p:stCondLst>
                                            <p:cond delay="999"/>
                                          </p:stCondLst>
                                        </p:cTn>
                                        <p:tgtEl>
                                          <p:spTgt spid="7191"/>
                                        </p:tgtEl>
                                        <p:attrNameLst>
                                          <p:attrName>style.visibility</p:attrName>
                                        </p:attrNameLst>
                                      </p:cBhvr>
                                      <p:to>
                                        <p:strVal val="visible"/>
                                      </p:to>
                                    </p:set>
                                  </p:childTnLst>
                                </p:cTn>
                              </p:par>
                              <p:par>
                                <p:cTn id="57" presetID="1" presetClass="entr" presetSubtype="0" fill="hold" grpId="0" nodeType="withEffect">
                                  <p:stCondLst>
                                    <p:cond delay="1000"/>
                                  </p:stCondLst>
                                  <p:childTnLst>
                                    <p:set>
                                      <p:cBhvr>
                                        <p:cTn id="58" dur="1" fill="hold">
                                          <p:stCondLst>
                                            <p:cond delay="999"/>
                                          </p:stCondLst>
                                        </p:cTn>
                                        <p:tgtEl>
                                          <p:spTgt spid="7214"/>
                                        </p:tgtEl>
                                        <p:attrNameLst>
                                          <p:attrName>style.visibility</p:attrName>
                                        </p:attrNameLst>
                                      </p:cBhvr>
                                      <p:to>
                                        <p:strVal val="visible"/>
                                      </p:to>
                                    </p:set>
                                  </p:childTnLst>
                                </p:cTn>
                              </p:par>
                              <p:par>
                                <p:cTn id="59" presetID="1" presetClass="entr" presetSubtype="0" fill="hold" grpId="0" nodeType="withEffect">
                                  <p:stCondLst>
                                    <p:cond delay="1000"/>
                                  </p:stCondLst>
                                  <p:childTnLst>
                                    <p:set>
                                      <p:cBhvr>
                                        <p:cTn id="60" dur="1" fill="hold">
                                          <p:stCondLst>
                                            <p:cond delay="999"/>
                                          </p:stCondLst>
                                        </p:cTn>
                                        <p:tgtEl>
                                          <p:spTgt spid="7192"/>
                                        </p:tgtEl>
                                        <p:attrNameLst>
                                          <p:attrName>style.visibility</p:attrName>
                                        </p:attrNameLst>
                                      </p:cBhvr>
                                      <p:to>
                                        <p:strVal val="visible"/>
                                      </p:to>
                                    </p:set>
                                  </p:childTnLst>
                                </p:cTn>
                              </p:par>
                            </p:childTnLst>
                          </p:cTn>
                        </p:par>
                        <p:par>
                          <p:cTn id="61" fill="hold" nodeType="afterGroup">
                            <p:stCondLst>
                              <p:cond delay="10000"/>
                            </p:stCondLst>
                            <p:childTnLst>
                              <p:par>
                                <p:cTn id="62" presetID="1" presetClass="entr" presetSubtype="0" fill="hold" grpId="0" nodeType="afterEffect">
                                  <p:stCondLst>
                                    <p:cond delay="0"/>
                                  </p:stCondLst>
                                  <p:childTnLst>
                                    <p:set>
                                      <p:cBhvr>
                                        <p:cTn id="63" dur="1" fill="hold">
                                          <p:stCondLst>
                                            <p:cond delay="999"/>
                                          </p:stCondLst>
                                        </p:cTn>
                                        <p:tgtEl>
                                          <p:spTgt spid="7201"/>
                                        </p:tgtEl>
                                        <p:attrNameLst>
                                          <p:attrName>style.visibility</p:attrName>
                                        </p:attrNameLst>
                                      </p:cBhvr>
                                      <p:to>
                                        <p:strVal val="visible"/>
                                      </p:to>
                                    </p:set>
                                  </p:childTnLst>
                                </p:cTn>
                              </p:par>
                            </p:childTnLst>
                          </p:cTn>
                        </p:par>
                        <p:par>
                          <p:cTn id="64" fill="hold" nodeType="afterGroup">
                            <p:stCondLst>
                              <p:cond delay="11000"/>
                            </p:stCondLst>
                            <p:childTnLst>
                              <p:par>
                                <p:cTn id="65" presetID="2" presetClass="entr" presetSubtype="8" fill="hold" grpId="0" nodeType="afterEffect">
                                  <p:stCondLst>
                                    <p:cond delay="0"/>
                                  </p:stCondLst>
                                  <p:childTnLst>
                                    <p:set>
                                      <p:cBhvr>
                                        <p:cTn id="66" dur="1" fill="hold">
                                          <p:stCondLst>
                                            <p:cond delay="0"/>
                                          </p:stCondLst>
                                        </p:cTn>
                                        <p:tgtEl>
                                          <p:spTgt spid="7202"/>
                                        </p:tgtEl>
                                        <p:attrNameLst>
                                          <p:attrName>style.visibility</p:attrName>
                                        </p:attrNameLst>
                                      </p:cBhvr>
                                      <p:to>
                                        <p:strVal val="visible"/>
                                      </p:to>
                                    </p:set>
                                    <p:anim calcmode="lin" valueType="num">
                                      <p:cBhvr additive="base">
                                        <p:cTn id="67" dur="1000" fill="hold"/>
                                        <p:tgtEl>
                                          <p:spTgt spid="7202"/>
                                        </p:tgtEl>
                                        <p:attrNameLst>
                                          <p:attrName>ppt_x</p:attrName>
                                        </p:attrNameLst>
                                      </p:cBhvr>
                                      <p:tavLst>
                                        <p:tav tm="0">
                                          <p:val>
                                            <p:strVal val="0-#ppt_w/2"/>
                                          </p:val>
                                        </p:tav>
                                        <p:tav tm="100000">
                                          <p:val>
                                            <p:strVal val="#ppt_x"/>
                                          </p:val>
                                        </p:tav>
                                      </p:tavLst>
                                    </p:anim>
                                    <p:anim calcmode="lin" valueType="num">
                                      <p:cBhvr additive="base">
                                        <p:cTn id="68" dur="1000" fill="hold"/>
                                        <p:tgtEl>
                                          <p:spTgt spid="7202"/>
                                        </p:tgtEl>
                                        <p:attrNameLst>
                                          <p:attrName>ppt_y</p:attrName>
                                        </p:attrNameLst>
                                      </p:cBhvr>
                                      <p:tavLst>
                                        <p:tav tm="0">
                                          <p:val>
                                            <p:strVal val="#ppt_y"/>
                                          </p:val>
                                        </p:tav>
                                        <p:tav tm="100000">
                                          <p:val>
                                            <p:strVal val="#ppt_y"/>
                                          </p:val>
                                        </p:tav>
                                      </p:tavLst>
                                    </p:anim>
                                  </p:childTnLst>
                                </p:cTn>
                              </p:par>
                              <p:par>
                                <p:cTn id="69" presetID="1" presetClass="entr" presetSubtype="0" fill="hold" grpId="0" nodeType="withEffect">
                                  <p:stCondLst>
                                    <p:cond delay="0"/>
                                  </p:stCondLst>
                                  <p:childTnLst>
                                    <p:set>
                                      <p:cBhvr>
                                        <p:cTn id="70" dur="1" fill="hold">
                                          <p:stCondLst>
                                            <p:cond delay="999"/>
                                          </p:stCondLst>
                                        </p:cTn>
                                        <p:tgtEl>
                                          <p:spTgt spid="720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999"/>
                                          </p:stCondLst>
                                        </p:cTn>
                                        <p:tgtEl>
                                          <p:spTgt spid="72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999"/>
                                          </p:stCondLst>
                                        </p:cTn>
                                        <p:tgtEl>
                                          <p:spTgt spid="7207"/>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7208"/>
                                        </p:tgtEl>
                                        <p:attrNameLst>
                                          <p:attrName>style.visibility</p:attrName>
                                        </p:attrNameLst>
                                      </p:cBhvr>
                                      <p:to>
                                        <p:strVal val="visible"/>
                                      </p:to>
                                    </p:set>
                                    <p:anim calcmode="lin" valueType="num">
                                      <p:cBhvr additive="base">
                                        <p:cTn id="79" dur="1000" fill="hold"/>
                                        <p:tgtEl>
                                          <p:spTgt spid="7208"/>
                                        </p:tgtEl>
                                        <p:attrNameLst>
                                          <p:attrName>ppt_x</p:attrName>
                                        </p:attrNameLst>
                                      </p:cBhvr>
                                      <p:tavLst>
                                        <p:tav tm="0">
                                          <p:val>
                                            <p:strVal val="#ppt_x"/>
                                          </p:val>
                                        </p:tav>
                                        <p:tav tm="100000">
                                          <p:val>
                                            <p:strVal val="#ppt_x"/>
                                          </p:val>
                                        </p:tav>
                                      </p:tavLst>
                                    </p:anim>
                                    <p:anim calcmode="lin" valueType="num">
                                      <p:cBhvr additive="base">
                                        <p:cTn id="80" dur="1000" fill="hold"/>
                                        <p:tgtEl>
                                          <p:spTgt spid="7208"/>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7209"/>
                                        </p:tgtEl>
                                        <p:attrNameLst>
                                          <p:attrName>style.visibility</p:attrName>
                                        </p:attrNameLst>
                                      </p:cBhvr>
                                      <p:to>
                                        <p:strVal val="visible"/>
                                      </p:to>
                                    </p:set>
                                    <p:anim calcmode="lin" valueType="num">
                                      <p:cBhvr additive="base">
                                        <p:cTn id="85" dur="1000" fill="hold"/>
                                        <p:tgtEl>
                                          <p:spTgt spid="7209"/>
                                        </p:tgtEl>
                                        <p:attrNameLst>
                                          <p:attrName>ppt_x</p:attrName>
                                        </p:attrNameLst>
                                      </p:cBhvr>
                                      <p:tavLst>
                                        <p:tav tm="0">
                                          <p:val>
                                            <p:strVal val="#ppt_x"/>
                                          </p:val>
                                        </p:tav>
                                        <p:tav tm="100000">
                                          <p:val>
                                            <p:strVal val="#ppt_x"/>
                                          </p:val>
                                        </p:tav>
                                      </p:tavLst>
                                    </p:anim>
                                    <p:anim calcmode="lin" valueType="num">
                                      <p:cBhvr additive="base">
                                        <p:cTn id="86" dur="1000" fill="hold"/>
                                        <p:tgtEl>
                                          <p:spTgt spid="7209"/>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7210"/>
                                        </p:tgtEl>
                                        <p:attrNameLst>
                                          <p:attrName>style.visibility</p:attrName>
                                        </p:attrNameLst>
                                      </p:cBhvr>
                                      <p:to>
                                        <p:strVal val="visible"/>
                                      </p:to>
                                    </p:set>
                                    <p:anim calcmode="lin" valueType="num">
                                      <p:cBhvr additive="base">
                                        <p:cTn id="91" dur="1000" fill="hold"/>
                                        <p:tgtEl>
                                          <p:spTgt spid="7210"/>
                                        </p:tgtEl>
                                        <p:attrNameLst>
                                          <p:attrName>ppt_x</p:attrName>
                                        </p:attrNameLst>
                                      </p:cBhvr>
                                      <p:tavLst>
                                        <p:tav tm="0">
                                          <p:val>
                                            <p:strVal val="#ppt_x"/>
                                          </p:val>
                                        </p:tav>
                                        <p:tav tm="100000">
                                          <p:val>
                                            <p:strVal val="#ppt_x"/>
                                          </p:val>
                                        </p:tav>
                                      </p:tavLst>
                                    </p:anim>
                                    <p:anim calcmode="lin" valueType="num">
                                      <p:cBhvr additive="base">
                                        <p:cTn id="92" dur="1000" fill="hold"/>
                                        <p:tgtEl>
                                          <p:spTgt spid="7210"/>
                                        </p:tgtEl>
                                        <p:attrNameLst>
                                          <p:attrName>ppt_y</p:attrName>
                                        </p:attrNameLst>
                                      </p:cBhvr>
                                      <p:tavLst>
                                        <p:tav tm="0">
                                          <p:val>
                                            <p:strVal val="1+#ppt_h/2"/>
                                          </p:val>
                                        </p:tav>
                                        <p:tav tm="100000">
                                          <p:val>
                                            <p:strVal val="#ppt_y"/>
                                          </p:val>
                                        </p:tav>
                                      </p:tavLst>
                                    </p:anim>
                                  </p:childTnLst>
                                </p:cTn>
                              </p:par>
                            </p:childTnLst>
                          </p:cTn>
                        </p:par>
                        <p:par>
                          <p:cTn id="93" fill="hold" nodeType="afterGroup">
                            <p:stCondLst>
                              <p:cond delay="1000"/>
                            </p:stCondLst>
                            <p:childTnLst>
                              <p:par>
                                <p:cTn id="94" presetID="2" presetClass="entr" presetSubtype="8" fill="hold" grpId="0" nodeType="afterEffect">
                                  <p:stCondLst>
                                    <p:cond delay="1000"/>
                                  </p:stCondLst>
                                  <p:childTnLst>
                                    <p:set>
                                      <p:cBhvr>
                                        <p:cTn id="95" dur="1" fill="hold">
                                          <p:stCondLst>
                                            <p:cond delay="0"/>
                                          </p:stCondLst>
                                        </p:cTn>
                                        <p:tgtEl>
                                          <p:spTgt spid="7211"/>
                                        </p:tgtEl>
                                        <p:attrNameLst>
                                          <p:attrName>style.visibility</p:attrName>
                                        </p:attrNameLst>
                                      </p:cBhvr>
                                      <p:to>
                                        <p:strVal val="visible"/>
                                      </p:to>
                                    </p:set>
                                    <p:anim calcmode="lin" valueType="num">
                                      <p:cBhvr additive="base">
                                        <p:cTn id="96" dur="1000" fill="hold"/>
                                        <p:tgtEl>
                                          <p:spTgt spid="7211"/>
                                        </p:tgtEl>
                                        <p:attrNameLst>
                                          <p:attrName>ppt_x</p:attrName>
                                        </p:attrNameLst>
                                      </p:cBhvr>
                                      <p:tavLst>
                                        <p:tav tm="0">
                                          <p:val>
                                            <p:strVal val="0-#ppt_w/2"/>
                                          </p:val>
                                        </p:tav>
                                        <p:tav tm="100000">
                                          <p:val>
                                            <p:strVal val="#ppt_x"/>
                                          </p:val>
                                        </p:tav>
                                      </p:tavLst>
                                    </p:anim>
                                    <p:anim calcmode="lin" valueType="num">
                                      <p:cBhvr additive="base">
                                        <p:cTn id="97" dur="1000" fill="hold"/>
                                        <p:tgtEl>
                                          <p:spTgt spid="7211"/>
                                        </p:tgtEl>
                                        <p:attrNameLst>
                                          <p:attrName>ppt_y</p:attrName>
                                        </p:attrNameLst>
                                      </p:cBhvr>
                                      <p:tavLst>
                                        <p:tav tm="0">
                                          <p:val>
                                            <p:strVal val="#ppt_y"/>
                                          </p:val>
                                        </p:tav>
                                        <p:tav tm="100000">
                                          <p:val>
                                            <p:strVal val="#ppt_y"/>
                                          </p:val>
                                        </p:tav>
                                      </p:tavLst>
                                    </p:anim>
                                  </p:childTnLst>
                                </p:cTn>
                              </p:par>
                            </p:childTnLst>
                          </p:cTn>
                        </p:par>
                        <p:par>
                          <p:cTn id="98" fill="hold" nodeType="afterGroup">
                            <p:stCondLst>
                              <p:cond delay="3000"/>
                            </p:stCondLst>
                            <p:childTnLst>
                              <p:par>
                                <p:cTn id="99" presetID="1" presetClass="entr" presetSubtype="0" fill="hold" grpId="0" nodeType="afterEffect">
                                  <p:stCondLst>
                                    <p:cond delay="0"/>
                                  </p:stCondLst>
                                  <p:childTnLst>
                                    <p:set>
                                      <p:cBhvr>
                                        <p:cTn id="100" dur="1" fill="hold">
                                          <p:stCondLst>
                                            <p:cond delay="999"/>
                                          </p:stCondLst>
                                        </p:cTn>
                                        <p:tgtEl>
                                          <p:spTgt spid="7212"/>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3" presetClass="entr" presetSubtype="16" fill="hold" grpId="0" nodeType="clickEffect">
                                  <p:stCondLst>
                                    <p:cond delay="0"/>
                                  </p:stCondLst>
                                  <p:childTnLst>
                                    <p:set>
                                      <p:cBhvr>
                                        <p:cTn id="104" dur="1" fill="hold">
                                          <p:stCondLst>
                                            <p:cond delay="0"/>
                                          </p:stCondLst>
                                        </p:cTn>
                                        <p:tgtEl>
                                          <p:spTgt spid="7213"/>
                                        </p:tgtEl>
                                        <p:attrNameLst>
                                          <p:attrName>style.visibility</p:attrName>
                                        </p:attrNameLst>
                                      </p:cBhvr>
                                      <p:to>
                                        <p:strVal val="visible"/>
                                      </p:to>
                                    </p:set>
                                    <p:anim calcmode="lin" valueType="num">
                                      <p:cBhvr>
                                        <p:cTn id="105" dur="1000" fill="hold"/>
                                        <p:tgtEl>
                                          <p:spTgt spid="7213"/>
                                        </p:tgtEl>
                                        <p:attrNameLst>
                                          <p:attrName>ppt_w</p:attrName>
                                        </p:attrNameLst>
                                      </p:cBhvr>
                                      <p:tavLst>
                                        <p:tav tm="0">
                                          <p:val>
                                            <p:fltVal val="0"/>
                                          </p:val>
                                        </p:tav>
                                        <p:tav tm="100000">
                                          <p:val>
                                            <p:strVal val="#ppt_w"/>
                                          </p:val>
                                        </p:tav>
                                      </p:tavLst>
                                    </p:anim>
                                    <p:anim calcmode="lin" valueType="num">
                                      <p:cBhvr>
                                        <p:cTn id="106" dur="1000" fill="hold"/>
                                        <p:tgtEl>
                                          <p:spTgt spid="72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2" grpId="0" animBg="1"/>
      <p:bldP spid="7173" grpId="0" animBg="1"/>
      <p:bldP spid="7174" grpId="0" animBg="1"/>
      <p:bldP spid="7175" grpId="0" animBg="1"/>
      <p:bldP spid="7176" grpId="0" animBg="1"/>
      <p:bldP spid="7177" grpId="0" animBg="1"/>
      <p:bldP spid="7178" grpId="0" animBg="1"/>
      <p:bldP spid="7179" grpId="0" animBg="1"/>
      <p:bldP spid="7180" grpId="0" animBg="1"/>
      <p:bldP spid="7181" grpId="0" animBg="1"/>
      <p:bldP spid="7182" grpId="0" animBg="1"/>
      <p:bldP spid="7183" grpId="0" animBg="1"/>
      <p:bldP spid="7184" grpId="0" animBg="1"/>
      <p:bldP spid="7185" grpId="0" animBg="1"/>
      <p:bldP spid="7186" grpId="0" animBg="1"/>
      <p:bldP spid="7190" grpId="0" animBg="1"/>
      <p:bldP spid="7191" grpId="0" animBg="1"/>
      <p:bldP spid="7192" grpId="0" autoUpdateAnimBg="0"/>
      <p:bldP spid="7199" grpId="0"/>
      <p:bldP spid="7201" grpId="0" animBg="1"/>
      <p:bldP spid="7202" grpId="0" animBg="1"/>
      <p:bldP spid="7205" grpId="0" animBg="1"/>
      <p:bldP spid="7206" grpId="0" animBg="1"/>
      <p:bldP spid="7207" grpId="0" animBg="1"/>
      <p:bldP spid="7208" grpId="0" autoUpdateAnimBg="0"/>
      <p:bldP spid="7209" grpId="0" autoUpdateAnimBg="0"/>
      <p:bldP spid="7210" grpId="0" autoUpdateAnimBg="0"/>
      <p:bldP spid="7211" grpId="0" animBg="1"/>
      <p:bldP spid="7212" grpId="0" autoUpdateAnimBg="0"/>
      <p:bldP spid="7213" grpId="0" animBg="1" autoUpdateAnimBg="0"/>
      <p:bldP spid="72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206" name="Text Box 14"/>
          <p:cNvSpPr txBox="1">
            <a:spLocks noChangeArrowheads="1"/>
          </p:cNvSpPr>
          <p:nvPr/>
        </p:nvSpPr>
        <p:spPr bwMode="auto">
          <a:xfrm>
            <a:off x="462665" y="351730"/>
            <a:ext cx="8147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t>When choosing a cylinder it is always best to start with the load that the cylinder will have to control.</a:t>
            </a:r>
          </a:p>
        </p:txBody>
      </p:sp>
      <p:sp>
        <p:nvSpPr>
          <p:cNvPr id="8207" name="Text Box 15"/>
          <p:cNvSpPr txBox="1">
            <a:spLocks noChangeArrowheads="1"/>
          </p:cNvSpPr>
          <p:nvPr/>
        </p:nvSpPr>
        <p:spPr bwMode="auto">
          <a:xfrm>
            <a:off x="462665" y="1053663"/>
            <a:ext cx="8147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t>The load will provide the necessary information about the force that the cylinder will need to develop.</a:t>
            </a:r>
          </a:p>
        </p:txBody>
      </p:sp>
      <p:sp>
        <p:nvSpPr>
          <p:cNvPr id="8208" name="Text Box 16"/>
          <p:cNvSpPr txBox="1">
            <a:spLocks noChangeArrowheads="1"/>
          </p:cNvSpPr>
          <p:nvPr/>
        </p:nvSpPr>
        <p:spPr bwMode="auto">
          <a:xfrm>
            <a:off x="462665" y="1755596"/>
            <a:ext cx="81479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t>Next we need to find out how much </a:t>
            </a:r>
            <a:r>
              <a:rPr lang="en-US" altLang="en-US" b="1" dirty="0" smtClean="0"/>
              <a:t>pressure </a:t>
            </a:r>
            <a:r>
              <a:rPr lang="en-US" altLang="en-US" b="1" dirty="0"/>
              <a:t>is available.</a:t>
            </a:r>
          </a:p>
        </p:txBody>
      </p:sp>
      <p:sp>
        <p:nvSpPr>
          <p:cNvPr id="8209" name="Text Box 17"/>
          <p:cNvSpPr txBox="1">
            <a:spLocks noChangeArrowheads="1"/>
          </p:cNvSpPr>
          <p:nvPr/>
        </p:nvSpPr>
        <p:spPr bwMode="auto">
          <a:xfrm>
            <a:off x="462665" y="2180530"/>
            <a:ext cx="82570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t>Once the force and the available </a:t>
            </a:r>
            <a:r>
              <a:rPr lang="en-US" altLang="en-US" b="1" dirty="0" smtClean="0"/>
              <a:t>pressure </a:t>
            </a:r>
            <a:r>
              <a:rPr lang="en-US" altLang="en-US" b="1" dirty="0"/>
              <a:t>are known, we can reach back to Blaise Pascal for help.</a:t>
            </a:r>
          </a:p>
        </p:txBody>
      </p:sp>
      <p:pic>
        <p:nvPicPr>
          <p:cNvPr id="8210"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866330"/>
            <a:ext cx="11398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11" name="Rectangle 19"/>
          <p:cNvSpPr>
            <a:spLocks noChangeArrowheads="1"/>
          </p:cNvSpPr>
          <p:nvPr/>
        </p:nvSpPr>
        <p:spPr bwMode="auto">
          <a:xfrm>
            <a:off x="1981200" y="3094930"/>
            <a:ext cx="14589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dirty="0">
                <a:solidFill>
                  <a:srgbClr val="FF3300"/>
                </a:solidFill>
                <a:effectLst>
                  <a:outerShdw blurRad="38100" dist="38100" dir="2700000" algn="tl">
                    <a:srgbClr val="000000"/>
                  </a:outerShdw>
                </a:effectLst>
                <a:cs typeface="Times New Roman" panose="02020603050405020304" pitchFamily="18" charset="0"/>
              </a:rPr>
              <a:t>F=PA</a:t>
            </a:r>
            <a:endParaRPr lang="en-US" altLang="en-US" sz="4000" dirty="0">
              <a:cs typeface="Times New Roman" panose="02020603050405020304" pitchFamily="18" charset="0"/>
            </a:endParaRPr>
          </a:p>
        </p:txBody>
      </p:sp>
      <p:sp>
        <p:nvSpPr>
          <p:cNvPr id="8213" name="AutoShape 21"/>
          <p:cNvSpPr>
            <a:spLocks noChangeArrowheads="1"/>
          </p:cNvSpPr>
          <p:nvPr/>
        </p:nvSpPr>
        <p:spPr bwMode="auto">
          <a:xfrm>
            <a:off x="4038600" y="3018730"/>
            <a:ext cx="1524000" cy="1295400"/>
          </a:xfrm>
          <a:prstGeom prst="triangle">
            <a:avLst>
              <a:gd name="adj" fmla="val 50000"/>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Rectangle 23"/>
          <p:cNvSpPr>
            <a:spLocks noChangeArrowheads="1"/>
          </p:cNvSpPr>
          <p:nvPr/>
        </p:nvSpPr>
        <p:spPr bwMode="auto">
          <a:xfrm>
            <a:off x="4572000" y="3171130"/>
            <a:ext cx="4937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F</a:t>
            </a:r>
          </a:p>
        </p:txBody>
      </p:sp>
      <p:sp>
        <p:nvSpPr>
          <p:cNvPr id="8216" name="Line 24"/>
          <p:cNvSpPr>
            <a:spLocks noChangeShapeType="1"/>
          </p:cNvSpPr>
          <p:nvPr/>
        </p:nvSpPr>
        <p:spPr bwMode="auto">
          <a:xfrm>
            <a:off x="4343400" y="3780730"/>
            <a:ext cx="914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7" name="Line 25"/>
          <p:cNvSpPr>
            <a:spLocks noChangeShapeType="1"/>
          </p:cNvSpPr>
          <p:nvPr/>
        </p:nvSpPr>
        <p:spPr bwMode="auto">
          <a:xfrm>
            <a:off x="4800600" y="378073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8" name="Rectangle 26"/>
          <p:cNvSpPr>
            <a:spLocks noChangeArrowheads="1"/>
          </p:cNvSpPr>
          <p:nvPr/>
        </p:nvSpPr>
        <p:spPr bwMode="auto">
          <a:xfrm>
            <a:off x="4267200" y="3704530"/>
            <a:ext cx="4937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P</a:t>
            </a:r>
          </a:p>
        </p:txBody>
      </p:sp>
      <p:sp>
        <p:nvSpPr>
          <p:cNvPr id="8219" name="Rectangle 27"/>
          <p:cNvSpPr>
            <a:spLocks noChangeArrowheads="1"/>
          </p:cNvSpPr>
          <p:nvPr/>
        </p:nvSpPr>
        <p:spPr bwMode="auto">
          <a:xfrm>
            <a:off x="4800600" y="3704530"/>
            <a:ext cx="550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A</a:t>
            </a:r>
          </a:p>
        </p:txBody>
      </p:sp>
      <p:sp>
        <p:nvSpPr>
          <p:cNvPr id="8220" name="Text Box 28"/>
          <p:cNvSpPr txBox="1">
            <a:spLocks noChangeArrowheads="1"/>
          </p:cNvSpPr>
          <p:nvPr/>
        </p:nvSpPr>
        <p:spPr bwMode="auto">
          <a:xfrm>
            <a:off x="5715000" y="2942530"/>
            <a:ext cx="3429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t>You may like to use this triangle to remind you that </a:t>
            </a:r>
            <a:r>
              <a:rPr lang="en-US" altLang="en-US" b="1" dirty="0">
                <a:solidFill>
                  <a:srgbClr val="FF3300"/>
                </a:solidFill>
                <a:effectLst>
                  <a:outerShdw blurRad="38100" dist="38100" dir="2700000" algn="tl">
                    <a:srgbClr val="000000"/>
                  </a:outerShdw>
                </a:effectLst>
                <a:cs typeface="Times New Roman" panose="02020603050405020304" pitchFamily="18" charset="0"/>
              </a:rPr>
              <a:t>F=PA</a:t>
            </a:r>
            <a:r>
              <a:rPr lang="en-US" altLang="en-US" b="1" dirty="0">
                <a:cs typeface="Times New Roman" panose="02020603050405020304" pitchFamily="18" charset="0"/>
              </a:rPr>
              <a:t>,</a:t>
            </a:r>
            <a:r>
              <a:rPr lang="en-US" altLang="en-US" b="1" dirty="0">
                <a:solidFill>
                  <a:srgbClr val="FF3300"/>
                </a:solidFill>
                <a:effectLst>
                  <a:outerShdw blurRad="38100" dist="38100" dir="2700000" algn="tl">
                    <a:srgbClr val="000000"/>
                  </a:outerShdw>
                </a:effectLst>
                <a:cs typeface="Times New Roman" panose="02020603050405020304" pitchFamily="18" charset="0"/>
              </a:rPr>
              <a:t> A=F/P</a:t>
            </a:r>
            <a:r>
              <a:rPr lang="en-US" altLang="en-US" b="1" dirty="0">
                <a:cs typeface="Times New Roman" panose="02020603050405020304" pitchFamily="18" charset="0"/>
              </a:rPr>
              <a:t>, and</a:t>
            </a:r>
            <a:r>
              <a:rPr lang="en-US" altLang="en-US" b="1" dirty="0">
                <a:solidFill>
                  <a:srgbClr val="FF3300"/>
                </a:solidFill>
                <a:effectLst>
                  <a:outerShdw blurRad="38100" dist="38100" dir="2700000" algn="tl">
                    <a:srgbClr val="000000"/>
                  </a:outerShdw>
                </a:effectLst>
                <a:cs typeface="Times New Roman" panose="02020603050405020304" pitchFamily="18" charset="0"/>
              </a:rPr>
              <a:t> </a:t>
            </a:r>
            <a:r>
              <a:rPr lang="en-US" altLang="en-US" b="1" dirty="0" smtClean="0">
                <a:solidFill>
                  <a:srgbClr val="FF3300"/>
                </a:solidFill>
                <a:effectLst>
                  <a:outerShdw blurRad="38100" dist="38100" dir="2700000" algn="tl">
                    <a:srgbClr val="000000"/>
                  </a:outerShdw>
                </a:effectLst>
                <a:cs typeface="Times New Roman" panose="02020603050405020304" pitchFamily="18" charset="0"/>
              </a:rPr>
              <a:t>P=F/A</a:t>
            </a:r>
            <a:endParaRPr lang="en-US" altLang="en-US" b="1" dirty="0">
              <a:solidFill>
                <a:srgbClr val="FF3300"/>
              </a:solidFill>
              <a:effectLst>
                <a:outerShdw blurRad="38100" dist="38100" dir="2700000" algn="tl">
                  <a:srgbClr val="000000"/>
                </a:outerShdw>
              </a:effectLst>
              <a:cs typeface="Times New Roman" panose="02020603050405020304" pitchFamily="18" charset="0"/>
            </a:endParaRPr>
          </a:p>
        </p:txBody>
      </p:sp>
      <p:sp>
        <p:nvSpPr>
          <p:cNvPr id="8222" name="AutoShape 30"/>
          <p:cNvSpPr>
            <a:spLocks noChangeArrowheads="1"/>
          </p:cNvSpPr>
          <p:nvPr/>
        </p:nvSpPr>
        <p:spPr bwMode="auto">
          <a:xfrm>
            <a:off x="1371600" y="5152330"/>
            <a:ext cx="1524000" cy="1295400"/>
          </a:xfrm>
          <a:prstGeom prst="triangle">
            <a:avLst>
              <a:gd name="adj" fmla="val 50000"/>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3" name="Rectangle 31"/>
          <p:cNvSpPr>
            <a:spLocks noChangeArrowheads="1"/>
          </p:cNvSpPr>
          <p:nvPr/>
        </p:nvSpPr>
        <p:spPr bwMode="auto">
          <a:xfrm>
            <a:off x="762000" y="5838130"/>
            <a:ext cx="7826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F=</a:t>
            </a:r>
          </a:p>
        </p:txBody>
      </p:sp>
      <p:sp>
        <p:nvSpPr>
          <p:cNvPr id="8224" name="Line 32"/>
          <p:cNvSpPr>
            <a:spLocks noChangeShapeType="1"/>
          </p:cNvSpPr>
          <p:nvPr/>
        </p:nvSpPr>
        <p:spPr bwMode="auto">
          <a:xfrm>
            <a:off x="1676400" y="5914330"/>
            <a:ext cx="914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5" name="Line 33"/>
          <p:cNvSpPr>
            <a:spLocks noChangeShapeType="1"/>
          </p:cNvSpPr>
          <p:nvPr/>
        </p:nvSpPr>
        <p:spPr bwMode="auto">
          <a:xfrm>
            <a:off x="2133600" y="591433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26" name="Rectangle 34"/>
          <p:cNvSpPr>
            <a:spLocks noChangeArrowheads="1"/>
          </p:cNvSpPr>
          <p:nvPr/>
        </p:nvSpPr>
        <p:spPr bwMode="auto">
          <a:xfrm>
            <a:off x="1600200" y="5838130"/>
            <a:ext cx="4937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P</a:t>
            </a:r>
          </a:p>
        </p:txBody>
      </p:sp>
      <p:sp>
        <p:nvSpPr>
          <p:cNvPr id="8227" name="Rectangle 35"/>
          <p:cNvSpPr>
            <a:spLocks noChangeArrowheads="1"/>
          </p:cNvSpPr>
          <p:nvPr/>
        </p:nvSpPr>
        <p:spPr bwMode="auto">
          <a:xfrm>
            <a:off x="2133600" y="5838130"/>
            <a:ext cx="550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A</a:t>
            </a:r>
          </a:p>
        </p:txBody>
      </p:sp>
      <p:sp>
        <p:nvSpPr>
          <p:cNvPr id="8228" name="AutoShape 36"/>
          <p:cNvSpPr>
            <a:spLocks noChangeArrowheads="1"/>
          </p:cNvSpPr>
          <p:nvPr/>
        </p:nvSpPr>
        <p:spPr bwMode="auto">
          <a:xfrm>
            <a:off x="4343400" y="5152330"/>
            <a:ext cx="1524000" cy="1295400"/>
          </a:xfrm>
          <a:prstGeom prst="triangle">
            <a:avLst>
              <a:gd name="adj" fmla="val 50000"/>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9" name="Rectangle 37"/>
          <p:cNvSpPr>
            <a:spLocks noChangeArrowheads="1"/>
          </p:cNvSpPr>
          <p:nvPr/>
        </p:nvSpPr>
        <p:spPr bwMode="auto">
          <a:xfrm>
            <a:off x="4876800" y="5304730"/>
            <a:ext cx="4937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F</a:t>
            </a:r>
          </a:p>
        </p:txBody>
      </p:sp>
      <p:sp>
        <p:nvSpPr>
          <p:cNvPr id="8230" name="Line 38"/>
          <p:cNvSpPr>
            <a:spLocks noChangeShapeType="1"/>
          </p:cNvSpPr>
          <p:nvPr/>
        </p:nvSpPr>
        <p:spPr bwMode="auto">
          <a:xfrm>
            <a:off x="4648200" y="5914330"/>
            <a:ext cx="914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1" name="Line 39"/>
          <p:cNvSpPr>
            <a:spLocks noChangeShapeType="1"/>
          </p:cNvSpPr>
          <p:nvPr/>
        </p:nvSpPr>
        <p:spPr bwMode="auto">
          <a:xfrm>
            <a:off x="5105400" y="591433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2" name="Rectangle 40"/>
          <p:cNvSpPr>
            <a:spLocks noChangeArrowheads="1"/>
          </p:cNvSpPr>
          <p:nvPr/>
        </p:nvSpPr>
        <p:spPr bwMode="auto">
          <a:xfrm>
            <a:off x="3810000" y="5533330"/>
            <a:ext cx="7826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P=</a:t>
            </a:r>
          </a:p>
        </p:txBody>
      </p:sp>
      <p:sp>
        <p:nvSpPr>
          <p:cNvPr id="8233" name="Rectangle 41"/>
          <p:cNvSpPr>
            <a:spLocks noChangeArrowheads="1"/>
          </p:cNvSpPr>
          <p:nvPr/>
        </p:nvSpPr>
        <p:spPr bwMode="auto">
          <a:xfrm>
            <a:off x="5105400" y="5838130"/>
            <a:ext cx="550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A</a:t>
            </a:r>
          </a:p>
        </p:txBody>
      </p:sp>
      <p:sp>
        <p:nvSpPr>
          <p:cNvPr id="8234" name="AutoShape 42"/>
          <p:cNvSpPr>
            <a:spLocks noChangeArrowheads="1"/>
          </p:cNvSpPr>
          <p:nvPr/>
        </p:nvSpPr>
        <p:spPr bwMode="auto">
          <a:xfrm>
            <a:off x="7086600" y="5152330"/>
            <a:ext cx="1524000" cy="1295400"/>
          </a:xfrm>
          <a:prstGeom prst="triangle">
            <a:avLst>
              <a:gd name="adj" fmla="val 50000"/>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5" name="Rectangle 43"/>
          <p:cNvSpPr>
            <a:spLocks noChangeArrowheads="1"/>
          </p:cNvSpPr>
          <p:nvPr/>
        </p:nvSpPr>
        <p:spPr bwMode="auto">
          <a:xfrm>
            <a:off x="7620000" y="5304730"/>
            <a:ext cx="4937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F</a:t>
            </a:r>
          </a:p>
        </p:txBody>
      </p:sp>
      <p:sp>
        <p:nvSpPr>
          <p:cNvPr id="8236" name="Line 44"/>
          <p:cNvSpPr>
            <a:spLocks noChangeShapeType="1"/>
          </p:cNvSpPr>
          <p:nvPr/>
        </p:nvSpPr>
        <p:spPr bwMode="auto">
          <a:xfrm>
            <a:off x="7391400" y="5914330"/>
            <a:ext cx="914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7" name="Line 45"/>
          <p:cNvSpPr>
            <a:spLocks noChangeShapeType="1"/>
          </p:cNvSpPr>
          <p:nvPr/>
        </p:nvSpPr>
        <p:spPr bwMode="auto">
          <a:xfrm>
            <a:off x="7848600" y="591433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38" name="Rectangle 46"/>
          <p:cNvSpPr>
            <a:spLocks noChangeArrowheads="1"/>
          </p:cNvSpPr>
          <p:nvPr/>
        </p:nvSpPr>
        <p:spPr bwMode="auto">
          <a:xfrm>
            <a:off x="914400" y="439033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b="1" dirty="0"/>
              <a:t>The triangle works as you pull a letter out and place an equal sign after it.  What remains in the pyramid will equal the item that was removed.</a:t>
            </a:r>
            <a:endParaRPr lang="en-US" altLang="en-US" sz="3200" b="1" dirty="0">
              <a:solidFill>
                <a:srgbClr val="FF3300"/>
              </a:solidFill>
              <a:effectLst>
                <a:outerShdw blurRad="38100" dist="38100" dir="2700000" algn="tl">
                  <a:srgbClr val="000000"/>
                </a:outerShdw>
              </a:effectLst>
              <a:cs typeface="Times New Roman" panose="02020603050405020304" pitchFamily="18" charset="0"/>
            </a:endParaRPr>
          </a:p>
        </p:txBody>
      </p:sp>
      <p:sp>
        <p:nvSpPr>
          <p:cNvPr id="8239" name="Rectangle 47"/>
          <p:cNvSpPr>
            <a:spLocks noChangeArrowheads="1"/>
          </p:cNvSpPr>
          <p:nvPr/>
        </p:nvSpPr>
        <p:spPr bwMode="auto">
          <a:xfrm>
            <a:off x="6553200" y="5533330"/>
            <a:ext cx="8397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A=</a:t>
            </a:r>
          </a:p>
        </p:txBody>
      </p:sp>
      <p:sp>
        <p:nvSpPr>
          <p:cNvPr id="8241" name="Rectangle 49"/>
          <p:cNvSpPr>
            <a:spLocks noChangeArrowheads="1"/>
          </p:cNvSpPr>
          <p:nvPr/>
        </p:nvSpPr>
        <p:spPr bwMode="auto">
          <a:xfrm>
            <a:off x="7315200" y="5838130"/>
            <a:ext cx="4937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1">
                <a:solidFill>
                  <a:srgbClr val="FF3300"/>
                </a:solidFill>
                <a:effectLst>
                  <a:outerShdw blurRad="38100" dist="38100" dir="2700000" algn="tl">
                    <a:srgbClr val="000000"/>
                  </a:outerShdw>
                </a:effectLst>
                <a:cs typeface="Times New Roman" panose="02020603050405020304" pitchFamily="18" charset="0"/>
              </a:rPr>
              <a:t>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206"/>
                                        </p:tgtEl>
                                        <p:attrNameLst>
                                          <p:attrName>style.visibility</p:attrName>
                                        </p:attrNameLst>
                                      </p:cBhvr>
                                      <p:to>
                                        <p:strVal val="visible"/>
                                      </p:to>
                                    </p:set>
                                    <p:animEffect transition="in" filter="fade">
                                      <p:cBhvr>
                                        <p:cTn id="7" dur="1000"/>
                                        <p:tgtEl>
                                          <p:spTgt spid="820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8207"/>
                                        </p:tgtEl>
                                        <p:attrNameLst>
                                          <p:attrName>style.visibility</p:attrName>
                                        </p:attrNameLst>
                                      </p:cBhvr>
                                      <p:to>
                                        <p:strVal val="visible"/>
                                      </p:to>
                                    </p:set>
                                    <p:anim calcmode="lin" valueType="num">
                                      <p:cBhvr additive="base">
                                        <p:cTn id="12" dur="1000" fill="hold"/>
                                        <p:tgtEl>
                                          <p:spTgt spid="8207"/>
                                        </p:tgtEl>
                                        <p:attrNameLst>
                                          <p:attrName>ppt_x</p:attrName>
                                        </p:attrNameLst>
                                      </p:cBhvr>
                                      <p:tavLst>
                                        <p:tav tm="0">
                                          <p:val>
                                            <p:strVal val="#ppt_x"/>
                                          </p:val>
                                        </p:tav>
                                        <p:tav tm="100000">
                                          <p:val>
                                            <p:strVal val="#ppt_x"/>
                                          </p:val>
                                        </p:tav>
                                      </p:tavLst>
                                    </p:anim>
                                    <p:anim calcmode="lin" valueType="num">
                                      <p:cBhvr additive="base">
                                        <p:cTn id="13" dur="1000" fill="hold"/>
                                        <p:tgtEl>
                                          <p:spTgt spid="8207"/>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8208"/>
                                        </p:tgtEl>
                                        <p:attrNameLst>
                                          <p:attrName>style.visibility</p:attrName>
                                        </p:attrNameLst>
                                      </p:cBhvr>
                                      <p:to>
                                        <p:strVal val="visible"/>
                                      </p:to>
                                    </p:set>
                                    <p:anim calcmode="lin" valueType="num">
                                      <p:cBhvr additive="base">
                                        <p:cTn id="18" dur="1000" fill="hold"/>
                                        <p:tgtEl>
                                          <p:spTgt spid="8208"/>
                                        </p:tgtEl>
                                        <p:attrNameLst>
                                          <p:attrName>ppt_x</p:attrName>
                                        </p:attrNameLst>
                                      </p:cBhvr>
                                      <p:tavLst>
                                        <p:tav tm="0">
                                          <p:val>
                                            <p:strVal val="#ppt_x"/>
                                          </p:val>
                                        </p:tav>
                                        <p:tav tm="100000">
                                          <p:val>
                                            <p:strVal val="#ppt_x"/>
                                          </p:val>
                                        </p:tav>
                                      </p:tavLst>
                                    </p:anim>
                                    <p:anim calcmode="lin" valueType="num">
                                      <p:cBhvr additive="base">
                                        <p:cTn id="19" dur="1000" fill="hold"/>
                                        <p:tgtEl>
                                          <p:spTgt spid="8208"/>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8209"/>
                                        </p:tgtEl>
                                        <p:attrNameLst>
                                          <p:attrName>style.visibility</p:attrName>
                                        </p:attrNameLst>
                                      </p:cBhvr>
                                      <p:to>
                                        <p:strVal val="visible"/>
                                      </p:to>
                                    </p:set>
                                    <p:anim calcmode="lin" valueType="num">
                                      <p:cBhvr additive="base">
                                        <p:cTn id="24" dur="1000" fill="hold"/>
                                        <p:tgtEl>
                                          <p:spTgt spid="8209"/>
                                        </p:tgtEl>
                                        <p:attrNameLst>
                                          <p:attrName>ppt_x</p:attrName>
                                        </p:attrNameLst>
                                      </p:cBhvr>
                                      <p:tavLst>
                                        <p:tav tm="0">
                                          <p:val>
                                            <p:strVal val="0-#ppt_w/2"/>
                                          </p:val>
                                        </p:tav>
                                        <p:tav tm="100000">
                                          <p:val>
                                            <p:strVal val="#ppt_x"/>
                                          </p:val>
                                        </p:tav>
                                      </p:tavLst>
                                    </p:anim>
                                    <p:anim calcmode="lin" valueType="num">
                                      <p:cBhvr additive="base">
                                        <p:cTn id="25" dur="1000" fill="hold"/>
                                        <p:tgtEl>
                                          <p:spTgt spid="8209"/>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8210"/>
                                        </p:tgtEl>
                                        <p:attrNameLst>
                                          <p:attrName>style.visibility</p:attrName>
                                        </p:attrNameLst>
                                      </p:cBhvr>
                                      <p:to>
                                        <p:strVal val="visible"/>
                                      </p:to>
                                    </p:set>
                                    <p:animEffect transition="in" filter="dissolve">
                                      <p:cBhvr>
                                        <p:cTn id="30" dur="1000"/>
                                        <p:tgtEl>
                                          <p:spTgt spid="8210"/>
                                        </p:tgtEl>
                                      </p:cBhvr>
                                    </p:animEffect>
                                  </p:childTnLst>
                                </p:cTn>
                              </p:par>
                            </p:childTnLst>
                          </p:cTn>
                        </p:par>
                        <p:par>
                          <p:cTn id="31" fill="hold" nodeType="afterGroup">
                            <p:stCondLst>
                              <p:cond delay="1000"/>
                            </p:stCondLst>
                            <p:childTnLst>
                              <p:par>
                                <p:cTn id="32" presetID="2" presetClass="entr" presetSubtype="2" fill="hold" grpId="0" nodeType="afterEffect">
                                  <p:stCondLst>
                                    <p:cond delay="500"/>
                                  </p:stCondLst>
                                  <p:childTnLst>
                                    <p:set>
                                      <p:cBhvr>
                                        <p:cTn id="33" dur="1" fill="hold">
                                          <p:stCondLst>
                                            <p:cond delay="0"/>
                                          </p:stCondLst>
                                        </p:cTn>
                                        <p:tgtEl>
                                          <p:spTgt spid="8211"/>
                                        </p:tgtEl>
                                        <p:attrNameLst>
                                          <p:attrName>style.visibility</p:attrName>
                                        </p:attrNameLst>
                                      </p:cBhvr>
                                      <p:to>
                                        <p:strVal val="visible"/>
                                      </p:to>
                                    </p:set>
                                    <p:anim calcmode="lin" valueType="num">
                                      <p:cBhvr additive="base">
                                        <p:cTn id="34" dur="1000" fill="hold"/>
                                        <p:tgtEl>
                                          <p:spTgt spid="8211"/>
                                        </p:tgtEl>
                                        <p:attrNameLst>
                                          <p:attrName>ppt_x</p:attrName>
                                        </p:attrNameLst>
                                      </p:cBhvr>
                                      <p:tavLst>
                                        <p:tav tm="0">
                                          <p:val>
                                            <p:strVal val="1+#ppt_w/2"/>
                                          </p:val>
                                        </p:tav>
                                        <p:tav tm="100000">
                                          <p:val>
                                            <p:strVal val="#ppt_x"/>
                                          </p:val>
                                        </p:tav>
                                      </p:tavLst>
                                    </p:anim>
                                    <p:anim calcmode="lin" valueType="num">
                                      <p:cBhvr additive="base">
                                        <p:cTn id="35" dur="1000" fill="hold"/>
                                        <p:tgtEl>
                                          <p:spTgt spid="8211"/>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8220"/>
                                        </p:tgtEl>
                                        <p:attrNameLst>
                                          <p:attrName>style.visibility</p:attrName>
                                        </p:attrNameLst>
                                      </p:cBhvr>
                                      <p:to>
                                        <p:strVal val="visible"/>
                                      </p:to>
                                    </p:set>
                                    <p:anim calcmode="lin" valueType="num">
                                      <p:cBhvr additive="base">
                                        <p:cTn id="40" dur="1000" fill="hold"/>
                                        <p:tgtEl>
                                          <p:spTgt spid="8220"/>
                                        </p:tgtEl>
                                        <p:attrNameLst>
                                          <p:attrName>ppt_x</p:attrName>
                                        </p:attrNameLst>
                                      </p:cBhvr>
                                      <p:tavLst>
                                        <p:tav tm="0">
                                          <p:val>
                                            <p:strVal val="1+#ppt_w/2"/>
                                          </p:val>
                                        </p:tav>
                                        <p:tav tm="100000">
                                          <p:val>
                                            <p:strVal val="#ppt_x"/>
                                          </p:val>
                                        </p:tav>
                                      </p:tavLst>
                                    </p:anim>
                                    <p:anim calcmode="lin" valueType="num">
                                      <p:cBhvr additive="base">
                                        <p:cTn id="41" dur="1000" fill="hold"/>
                                        <p:tgtEl>
                                          <p:spTgt spid="8220"/>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1000"/>
                            </p:stCondLst>
                            <p:childTnLst>
                              <p:par>
                                <p:cTn id="43" presetID="2" presetClass="entr" presetSubtype="8" fill="hold" grpId="0" nodeType="afterEffect">
                                  <p:stCondLst>
                                    <p:cond delay="0"/>
                                  </p:stCondLst>
                                  <p:childTnLst>
                                    <p:set>
                                      <p:cBhvr>
                                        <p:cTn id="44" dur="1" fill="hold">
                                          <p:stCondLst>
                                            <p:cond delay="0"/>
                                          </p:stCondLst>
                                        </p:cTn>
                                        <p:tgtEl>
                                          <p:spTgt spid="8213"/>
                                        </p:tgtEl>
                                        <p:attrNameLst>
                                          <p:attrName>style.visibility</p:attrName>
                                        </p:attrNameLst>
                                      </p:cBhvr>
                                      <p:to>
                                        <p:strVal val="visible"/>
                                      </p:to>
                                    </p:set>
                                    <p:anim calcmode="lin" valueType="num">
                                      <p:cBhvr additive="base">
                                        <p:cTn id="45" dur="1000" fill="hold"/>
                                        <p:tgtEl>
                                          <p:spTgt spid="8213"/>
                                        </p:tgtEl>
                                        <p:attrNameLst>
                                          <p:attrName>ppt_x</p:attrName>
                                        </p:attrNameLst>
                                      </p:cBhvr>
                                      <p:tavLst>
                                        <p:tav tm="0">
                                          <p:val>
                                            <p:strVal val="0-#ppt_w/2"/>
                                          </p:val>
                                        </p:tav>
                                        <p:tav tm="100000">
                                          <p:val>
                                            <p:strVal val="#ppt_x"/>
                                          </p:val>
                                        </p:tav>
                                      </p:tavLst>
                                    </p:anim>
                                    <p:anim calcmode="lin" valueType="num">
                                      <p:cBhvr additive="base">
                                        <p:cTn id="46" dur="1000" fill="hold"/>
                                        <p:tgtEl>
                                          <p:spTgt spid="8213"/>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2000"/>
                            </p:stCondLst>
                            <p:childTnLst>
                              <p:par>
                                <p:cTn id="48" presetID="1" presetClass="entr" presetSubtype="0" fill="hold" grpId="0" nodeType="afterEffect">
                                  <p:stCondLst>
                                    <p:cond delay="0"/>
                                  </p:stCondLst>
                                  <p:childTnLst>
                                    <p:set>
                                      <p:cBhvr>
                                        <p:cTn id="49" dur="1" fill="hold">
                                          <p:stCondLst>
                                            <p:cond delay="999"/>
                                          </p:stCondLst>
                                        </p:cTn>
                                        <p:tgtEl>
                                          <p:spTgt spid="8216"/>
                                        </p:tgtEl>
                                        <p:attrNameLst>
                                          <p:attrName>style.visibility</p:attrName>
                                        </p:attrNameLst>
                                      </p:cBhvr>
                                      <p:to>
                                        <p:strVal val="visible"/>
                                      </p:to>
                                    </p:set>
                                  </p:childTnLst>
                                </p:cTn>
                              </p:par>
                            </p:childTnLst>
                          </p:cTn>
                        </p:par>
                        <p:par>
                          <p:cTn id="50" fill="hold" nodeType="afterGroup">
                            <p:stCondLst>
                              <p:cond delay="3000"/>
                            </p:stCondLst>
                            <p:childTnLst>
                              <p:par>
                                <p:cTn id="51" presetID="1" presetClass="entr" presetSubtype="0" fill="hold" grpId="0" nodeType="afterEffect">
                                  <p:stCondLst>
                                    <p:cond delay="0"/>
                                  </p:stCondLst>
                                  <p:childTnLst>
                                    <p:set>
                                      <p:cBhvr>
                                        <p:cTn id="52" dur="1" fill="hold">
                                          <p:stCondLst>
                                            <p:cond delay="999"/>
                                          </p:stCondLst>
                                        </p:cTn>
                                        <p:tgtEl>
                                          <p:spTgt spid="8217"/>
                                        </p:tgtEl>
                                        <p:attrNameLst>
                                          <p:attrName>style.visibility</p:attrName>
                                        </p:attrNameLst>
                                      </p:cBhvr>
                                      <p:to>
                                        <p:strVal val="visible"/>
                                      </p:to>
                                    </p:set>
                                  </p:childTnLst>
                                </p:cTn>
                              </p:par>
                            </p:childTnLst>
                          </p:cTn>
                        </p:par>
                        <p:par>
                          <p:cTn id="53" fill="hold" nodeType="afterGroup">
                            <p:stCondLst>
                              <p:cond delay="4000"/>
                            </p:stCondLst>
                            <p:childTnLst>
                              <p:par>
                                <p:cTn id="54" presetID="1" presetClass="entr" presetSubtype="0" fill="hold" grpId="0" nodeType="afterEffect">
                                  <p:stCondLst>
                                    <p:cond delay="0"/>
                                  </p:stCondLst>
                                  <p:childTnLst>
                                    <p:set>
                                      <p:cBhvr>
                                        <p:cTn id="55" dur="1" fill="hold">
                                          <p:stCondLst>
                                            <p:cond delay="999"/>
                                          </p:stCondLst>
                                        </p:cTn>
                                        <p:tgtEl>
                                          <p:spTgt spid="8215"/>
                                        </p:tgtEl>
                                        <p:attrNameLst>
                                          <p:attrName>style.visibility</p:attrName>
                                        </p:attrNameLst>
                                      </p:cBhvr>
                                      <p:to>
                                        <p:strVal val="visible"/>
                                      </p:to>
                                    </p:set>
                                  </p:childTnLst>
                                </p:cTn>
                              </p:par>
                            </p:childTnLst>
                          </p:cTn>
                        </p:par>
                        <p:par>
                          <p:cTn id="56" fill="hold" nodeType="afterGroup">
                            <p:stCondLst>
                              <p:cond delay="5000"/>
                            </p:stCondLst>
                            <p:childTnLst>
                              <p:par>
                                <p:cTn id="57" presetID="1" presetClass="entr" presetSubtype="0" fill="hold" grpId="0" nodeType="afterEffect">
                                  <p:stCondLst>
                                    <p:cond delay="0"/>
                                  </p:stCondLst>
                                  <p:childTnLst>
                                    <p:set>
                                      <p:cBhvr>
                                        <p:cTn id="58" dur="1" fill="hold">
                                          <p:stCondLst>
                                            <p:cond delay="999"/>
                                          </p:stCondLst>
                                        </p:cTn>
                                        <p:tgtEl>
                                          <p:spTgt spid="8218"/>
                                        </p:tgtEl>
                                        <p:attrNameLst>
                                          <p:attrName>style.visibility</p:attrName>
                                        </p:attrNameLst>
                                      </p:cBhvr>
                                      <p:to>
                                        <p:strVal val="visible"/>
                                      </p:to>
                                    </p:set>
                                  </p:childTnLst>
                                </p:cTn>
                              </p:par>
                            </p:childTnLst>
                          </p:cTn>
                        </p:par>
                        <p:par>
                          <p:cTn id="59" fill="hold" nodeType="afterGroup">
                            <p:stCondLst>
                              <p:cond delay="6000"/>
                            </p:stCondLst>
                            <p:childTnLst>
                              <p:par>
                                <p:cTn id="60" presetID="1" presetClass="entr" presetSubtype="0" fill="hold" grpId="0" nodeType="afterEffect">
                                  <p:stCondLst>
                                    <p:cond delay="0"/>
                                  </p:stCondLst>
                                  <p:childTnLst>
                                    <p:set>
                                      <p:cBhvr>
                                        <p:cTn id="61" dur="1" fill="hold">
                                          <p:stCondLst>
                                            <p:cond delay="999"/>
                                          </p:stCondLst>
                                        </p:cTn>
                                        <p:tgtEl>
                                          <p:spTgt spid="8219"/>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2" fill="hold" grpId="0" nodeType="clickEffect">
                                  <p:stCondLst>
                                    <p:cond delay="0"/>
                                  </p:stCondLst>
                                  <p:childTnLst>
                                    <p:set>
                                      <p:cBhvr>
                                        <p:cTn id="65" dur="1" fill="hold">
                                          <p:stCondLst>
                                            <p:cond delay="0"/>
                                          </p:stCondLst>
                                        </p:cTn>
                                        <p:tgtEl>
                                          <p:spTgt spid="8238"/>
                                        </p:tgtEl>
                                        <p:attrNameLst>
                                          <p:attrName>style.visibility</p:attrName>
                                        </p:attrNameLst>
                                      </p:cBhvr>
                                      <p:to>
                                        <p:strVal val="visible"/>
                                      </p:to>
                                    </p:set>
                                    <p:anim calcmode="lin" valueType="num">
                                      <p:cBhvr additive="base">
                                        <p:cTn id="66" dur="1000" fill="hold"/>
                                        <p:tgtEl>
                                          <p:spTgt spid="8238"/>
                                        </p:tgtEl>
                                        <p:attrNameLst>
                                          <p:attrName>ppt_x</p:attrName>
                                        </p:attrNameLst>
                                      </p:cBhvr>
                                      <p:tavLst>
                                        <p:tav tm="0">
                                          <p:val>
                                            <p:strVal val="1+#ppt_w/2"/>
                                          </p:val>
                                        </p:tav>
                                        <p:tav tm="100000">
                                          <p:val>
                                            <p:strVal val="#ppt_x"/>
                                          </p:val>
                                        </p:tav>
                                      </p:tavLst>
                                    </p:anim>
                                    <p:anim calcmode="lin" valueType="num">
                                      <p:cBhvr additive="base">
                                        <p:cTn id="67" dur="1000" fill="hold"/>
                                        <p:tgtEl>
                                          <p:spTgt spid="8238"/>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8223"/>
                                        </p:tgtEl>
                                        <p:attrNameLst>
                                          <p:attrName>style.visibility</p:attrName>
                                        </p:attrNameLst>
                                      </p:cBhvr>
                                      <p:to>
                                        <p:strVal val="visible"/>
                                      </p:to>
                                    </p:set>
                                    <p:anim calcmode="lin" valueType="num">
                                      <p:cBhvr additive="base">
                                        <p:cTn id="72" dur="1000" fill="hold"/>
                                        <p:tgtEl>
                                          <p:spTgt spid="8223"/>
                                        </p:tgtEl>
                                        <p:attrNameLst>
                                          <p:attrName>ppt_x</p:attrName>
                                        </p:attrNameLst>
                                      </p:cBhvr>
                                      <p:tavLst>
                                        <p:tav tm="0">
                                          <p:val>
                                            <p:strVal val="0-#ppt_w/2"/>
                                          </p:val>
                                        </p:tav>
                                        <p:tav tm="100000">
                                          <p:val>
                                            <p:strVal val="#ppt_x"/>
                                          </p:val>
                                        </p:tav>
                                      </p:tavLst>
                                    </p:anim>
                                    <p:anim calcmode="lin" valueType="num">
                                      <p:cBhvr additive="base">
                                        <p:cTn id="73" dur="1000" fill="hold"/>
                                        <p:tgtEl>
                                          <p:spTgt spid="8223"/>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1000"/>
                            </p:stCondLst>
                            <p:childTnLst>
                              <p:par>
                                <p:cTn id="75" presetID="1" presetClass="entr" presetSubtype="0" fill="hold" grpId="0" nodeType="afterEffect">
                                  <p:stCondLst>
                                    <p:cond delay="0"/>
                                  </p:stCondLst>
                                  <p:childTnLst>
                                    <p:set>
                                      <p:cBhvr>
                                        <p:cTn id="76" dur="1" fill="hold">
                                          <p:stCondLst>
                                            <p:cond delay="999"/>
                                          </p:stCondLst>
                                        </p:cTn>
                                        <p:tgtEl>
                                          <p:spTgt spid="8222"/>
                                        </p:tgtEl>
                                        <p:attrNameLst>
                                          <p:attrName>style.visibility</p:attrName>
                                        </p:attrNameLst>
                                      </p:cBhvr>
                                      <p:to>
                                        <p:strVal val="visible"/>
                                      </p:to>
                                    </p:set>
                                  </p:childTnLst>
                                </p:cTn>
                              </p:par>
                            </p:childTnLst>
                          </p:cTn>
                        </p:par>
                        <p:par>
                          <p:cTn id="77" fill="hold" nodeType="afterGroup">
                            <p:stCondLst>
                              <p:cond delay="2000"/>
                            </p:stCondLst>
                            <p:childTnLst>
                              <p:par>
                                <p:cTn id="78" presetID="1" presetClass="entr" presetSubtype="0" fill="hold" grpId="0" nodeType="afterEffect">
                                  <p:stCondLst>
                                    <p:cond delay="0"/>
                                  </p:stCondLst>
                                  <p:childTnLst>
                                    <p:set>
                                      <p:cBhvr>
                                        <p:cTn id="79" dur="1" fill="hold">
                                          <p:stCondLst>
                                            <p:cond delay="999"/>
                                          </p:stCondLst>
                                        </p:cTn>
                                        <p:tgtEl>
                                          <p:spTgt spid="8224"/>
                                        </p:tgtEl>
                                        <p:attrNameLst>
                                          <p:attrName>style.visibility</p:attrName>
                                        </p:attrNameLst>
                                      </p:cBhvr>
                                      <p:to>
                                        <p:strVal val="visible"/>
                                      </p:to>
                                    </p:set>
                                  </p:childTnLst>
                                </p:cTn>
                              </p:par>
                            </p:childTnLst>
                          </p:cTn>
                        </p:par>
                        <p:par>
                          <p:cTn id="80" fill="hold" nodeType="afterGroup">
                            <p:stCondLst>
                              <p:cond delay="3000"/>
                            </p:stCondLst>
                            <p:childTnLst>
                              <p:par>
                                <p:cTn id="81" presetID="1" presetClass="entr" presetSubtype="0" fill="hold" grpId="0" nodeType="afterEffect">
                                  <p:stCondLst>
                                    <p:cond delay="0"/>
                                  </p:stCondLst>
                                  <p:childTnLst>
                                    <p:set>
                                      <p:cBhvr>
                                        <p:cTn id="82" dur="1" fill="hold">
                                          <p:stCondLst>
                                            <p:cond delay="999"/>
                                          </p:stCondLst>
                                        </p:cTn>
                                        <p:tgtEl>
                                          <p:spTgt spid="8225"/>
                                        </p:tgtEl>
                                        <p:attrNameLst>
                                          <p:attrName>style.visibility</p:attrName>
                                        </p:attrNameLst>
                                      </p:cBhvr>
                                      <p:to>
                                        <p:strVal val="visible"/>
                                      </p:to>
                                    </p:set>
                                  </p:childTnLst>
                                </p:cTn>
                              </p:par>
                            </p:childTnLst>
                          </p:cTn>
                        </p:par>
                        <p:par>
                          <p:cTn id="83" fill="hold" nodeType="afterGroup">
                            <p:stCondLst>
                              <p:cond delay="4000"/>
                            </p:stCondLst>
                            <p:childTnLst>
                              <p:par>
                                <p:cTn id="84" presetID="2" presetClass="entr" presetSubtype="8" fill="hold" grpId="0" nodeType="afterEffect">
                                  <p:stCondLst>
                                    <p:cond delay="0"/>
                                  </p:stCondLst>
                                  <p:childTnLst>
                                    <p:set>
                                      <p:cBhvr>
                                        <p:cTn id="85" dur="1" fill="hold">
                                          <p:stCondLst>
                                            <p:cond delay="0"/>
                                          </p:stCondLst>
                                        </p:cTn>
                                        <p:tgtEl>
                                          <p:spTgt spid="8226"/>
                                        </p:tgtEl>
                                        <p:attrNameLst>
                                          <p:attrName>style.visibility</p:attrName>
                                        </p:attrNameLst>
                                      </p:cBhvr>
                                      <p:to>
                                        <p:strVal val="visible"/>
                                      </p:to>
                                    </p:set>
                                    <p:anim calcmode="lin" valueType="num">
                                      <p:cBhvr additive="base">
                                        <p:cTn id="86" dur="1000" fill="hold"/>
                                        <p:tgtEl>
                                          <p:spTgt spid="8226"/>
                                        </p:tgtEl>
                                        <p:attrNameLst>
                                          <p:attrName>ppt_x</p:attrName>
                                        </p:attrNameLst>
                                      </p:cBhvr>
                                      <p:tavLst>
                                        <p:tav tm="0">
                                          <p:val>
                                            <p:strVal val="0-#ppt_w/2"/>
                                          </p:val>
                                        </p:tav>
                                        <p:tav tm="100000">
                                          <p:val>
                                            <p:strVal val="#ppt_x"/>
                                          </p:val>
                                        </p:tav>
                                      </p:tavLst>
                                    </p:anim>
                                    <p:anim calcmode="lin" valueType="num">
                                      <p:cBhvr additive="base">
                                        <p:cTn id="87" dur="1000" fill="hold"/>
                                        <p:tgtEl>
                                          <p:spTgt spid="8226"/>
                                        </p:tgtEl>
                                        <p:attrNameLst>
                                          <p:attrName>ppt_y</p:attrName>
                                        </p:attrNameLst>
                                      </p:cBhvr>
                                      <p:tavLst>
                                        <p:tav tm="0">
                                          <p:val>
                                            <p:strVal val="#ppt_y"/>
                                          </p:val>
                                        </p:tav>
                                        <p:tav tm="100000">
                                          <p:val>
                                            <p:strVal val="#ppt_y"/>
                                          </p:val>
                                        </p:tav>
                                      </p:tavLst>
                                    </p:anim>
                                  </p:childTnLst>
                                </p:cTn>
                              </p:par>
                            </p:childTnLst>
                          </p:cTn>
                        </p:par>
                        <p:par>
                          <p:cTn id="88" fill="hold" nodeType="afterGroup">
                            <p:stCondLst>
                              <p:cond delay="5000"/>
                            </p:stCondLst>
                            <p:childTnLst>
                              <p:par>
                                <p:cTn id="89" presetID="2" presetClass="entr" presetSubtype="8" fill="hold" grpId="0" nodeType="afterEffect">
                                  <p:stCondLst>
                                    <p:cond delay="0"/>
                                  </p:stCondLst>
                                  <p:childTnLst>
                                    <p:set>
                                      <p:cBhvr>
                                        <p:cTn id="90" dur="1" fill="hold">
                                          <p:stCondLst>
                                            <p:cond delay="0"/>
                                          </p:stCondLst>
                                        </p:cTn>
                                        <p:tgtEl>
                                          <p:spTgt spid="8227"/>
                                        </p:tgtEl>
                                        <p:attrNameLst>
                                          <p:attrName>style.visibility</p:attrName>
                                        </p:attrNameLst>
                                      </p:cBhvr>
                                      <p:to>
                                        <p:strVal val="visible"/>
                                      </p:to>
                                    </p:set>
                                    <p:anim calcmode="lin" valueType="num">
                                      <p:cBhvr additive="base">
                                        <p:cTn id="91" dur="1000" fill="hold"/>
                                        <p:tgtEl>
                                          <p:spTgt spid="8227"/>
                                        </p:tgtEl>
                                        <p:attrNameLst>
                                          <p:attrName>ppt_x</p:attrName>
                                        </p:attrNameLst>
                                      </p:cBhvr>
                                      <p:tavLst>
                                        <p:tav tm="0">
                                          <p:val>
                                            <p:strVal val="0-#ppt_w/2"/>
                                          </p:val>
                                        </p:tav>
                                        <p:tav tm="100000">
                                          <p:val>
                                            <p:strVal val="#ppt_x"/>
                                          </p:val>
                                        </p:tav>
                                      </p:tavLst>
                                    </p:anim>
                                    <p:anim calcmode="lin" valueType="num">
                                      <p:cBhvr additive="base">
                                        <p:cTn id="92" dur="1000" fill="hold"/>
                                        <p:tgtEl>
                                          <p:spTgt spid="8227"/>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8232"/>
                                        </p:tgtEl>
                                        <p:attrNameLst>
                                          <p:attrName>style.visibility</p:attrName>
                                        </p:attrNameLst>
                                      </p:cBhvr>
                                      <p:to>
                                        <p:strVal val="visible"/>
                                      </p:to>
                                    </p:set>
                                    <p:anim calcmode="lin" valueType="num">
                                      <p:cBhvr additive="base">
                                        <p:cTn id="97" dur="1000" fill="hold"/>
                                        <p:tgtEl>
                                          <p:spTgt spid="8232"/>
                                        </p:tgtEl>
                                        <p:attrNameLst>
                                          <p:attrName>ppt_x</p:attrName>
                                        </p:attrNameLst>
                                      </p:cBhvr>
                                      <p:tavLst>
                                        <p:tav tm="0">
                                          <p:val>
                                            <p:strVal val="0-#ppt_w/2"/>
                                          </p:val>
                                        </p:tav>
                                        <p:tav tm="100000">
                                          <p:val>
                                            <p:strVal val="#ppt_x"/>
                                          </p:val>
                                        </p:tav>
                                      </p:tavLst>
                                    </p:anim>
                                    <p:anim calcmode="lin" valueType="num">
                                      <p:cBhvr additive="base">
                                        <p:cTn id="98" dur="1000" fill="hold"/>
                                        <p:tgtEl>
                                          <p:spTgt spid="8232"/>
                                        </p:tgtEl>
                                        <p:attrNameLst>
                                          <p:attrName>ppt_y</p:attrName>
                                        </p:attrNameLst>
                                      </p:cBhvr>
                                      <p:tavLst>
                                        <p:tav tm="0">
                                          <p:val>
                                            <p:strVal val="#ppt_y"/>
                                          </p:val>
                                        </p:tav>
                                        <p:tav tm="100000">
                                          <p:val>
                                            <p:strVal val="#ppt_y"/>
                                          </p:val>
                                        </p:tav>
                                      </p:tavLst>
                                    </p:anim>
                                  </p:childTnLst>
                                </p:cTn>
                              </p:par>
                            </p:childTnLst>
                          </p:cTn>
                        </p:par>
                        <p:par>
                          <p:cTn id="99" fill="hold" nodeType="afterGroup">
                            <p:stCondLst>
                              <p:cond delay="1000"/>
                            </p:stCondLst>
                            <p:childTnLst>
                              <p:par>
                                <p:cTn id="100" presetID="1" presetClass="entr" presetSubtype="0" fill="hold" grpId="0" nodeType="afterEffect">
                                  <p:stCondLst>
                                    <p:cond delay="0"/>
                                  </p:stCondLst>
                                  <p:childTnLst>
                                    <p:set>
                                      <p:cBhvr>
                                        <p:cTn id="101" dur="1" fill="hold">
                                          <p:stCondLst>
                                            <p:cond delay="999"/>
                                          </p:stCondLst>
                                        </p:cTn>
                                        <p:tgtEl>
                                          <p:spTgt spid="8228"/>
                                        </p:tgtEl>
                                        <p:attrNameLst>
                                          <p:attrName>style.visibility</p:attrName>
                                        </p:attrNameLst>
                                      </p:cBhvr>
                                      <p:to>
                                        <p:strVal val="visible"/>
                                      </p:to>
                                    </p:set>
                                  </p:childTnLst>
                                </p:cTn>
                              </p:par>
                            </p:childTnLst>
                          </p:cTn>
                        </p:par>
                        <p:par>
                          <p:cTn id="102" fill="hold" nodeType="afterGroup">
                            <p:stCondLst>
                              <p:cond delay="2000"/>
                            </p:stCondLst>
                            <p:childTnLst>
                              <p:par>
                                <p:cTn id="103" presetID="1" presetClass="entr" presetSubtype="0" fill="hold" grpId="0" nodeType="afterEffect">
                                  <p:stCondLst>
                                    <p:cond delay="0"/>
                                  </p:stCondLst>
                                  <p:childTnLst>
                                    <p:set>
                                      <p:cBhvr>
                                        <p:cTn id="104" dur="1" fill="hold">
                                          <p:stCondLst>
                                            <p:cond delay="999"/>
                                          </p:stCondLst>
                                        </p:cTn>
                                        <p:tgtEl>
                                          <p:spTgt spid="8230"/>
                                        </p:tgtEl>
                                        <p:attrNameLst>
                                          <p:attrName>style.visibility</p:attrName>
                                        </p:attrNameLst>
                                      </p:cBhvr>
                                      <p:to>
                                        <p:strVal val="visible"/>
                                      </p:to>
                                    </p:set>
                                  </p:childTnLst>
                                </p:cTn>
                              </p:par>
                            </p:childTnLst>
                          </p:cTn>
                        </p:par>
                        <p:par>
                          <p:cTn id="105" fill="hold" nodeType="afterGroup">
                            <p:stCondLst>
                              <p:cond delay="3000"/>
                            </p:stCondLst>
                            <p:childTnLst>
                              <p:par>
                                <p:cTn id="106" presetID="1" presetClass="entr" presetSubtype="0" fill="hold" grpId="0" nodeType="afterEffect">
                                  <p:stCondLst>
                                    <p:cond delay="0"/>
                                  </p:stCondLst>
                                  <p:childTnLst>
                                    <p:set>
                                      <p:cBhvr>
                                        <p:cTn id="107" dur="1" fill="hold">
                                          <p:stCondLst>
                                            <p:cond delay="999"/>
                                          </p:stCondLst>
                                        </p:cTn>
                                        <p:tgtEl>
                                          <p:spTgt spid="8231"/>
                                        </p:tgtEl>
                                        <p:attrNameLst>
                                          <p:attrName>style.visibility</p:attrName>
                                        </p:attrNameLst>
                                      </p:cBhvr>
                                      <p:to>
                                        <p:strVal val="visible"/>
                                      </p:to>
                                    </p:set>
                                  </p:childTnLst>
                                </p:cTn>
                              </p:par>
                            </p:childTnLst>
                          </p:cTn>
                        </p:par>
                        <p:par>
                          <p:cTn id="108" fill="hold" nodeType="afterGroup">
                            <p:stCondLst>
                              <p:cond delay="4000"/>
                            </p:stCondLst>
                            <p:childTnLst>
                              <p:par>
                                <p:cTn id="109" presetID="2" presetClass="entr" presetSubtype="8" fill="hold" grpId="0" nodeType="afterEffect">
                                  <p:stCondLst>
                                    <p:cond delay="0"/>
                                  </p:stCondLst>
                                  <p:childTnLst>
                                    <p:set>
                                      <p:cBhvr>
                                        <p:cTn id="110" dur="1" fill="hold">
                                          <p:stCondLst>
                                            <p:cond delay="0"/>
                                          </p:stCondLst>
                                        </p:cTn>
                                        <p:tgtEl>
                                          <p:spTgt spid="8229"/>
                                        </p:tgtEl>
                                        <p:attrNameLst>
                                          <p:attrName>style.visibility</p:attrName>
                                        </p:attrNameLst>
                                      </p:cBhvr>
                                      <p:to>
                                        <p:strVal val="visible"/>
                                      </p:to>
                                    </p:set>
                                    <p:anim calcmode="lin" valueType="num">
                                      <p:cBhvr additive="base">
                                        <p:cTn id="111" dur="1000" fill="hold"/>
                                        <p:tgtEl>
                                          <p:spTgt spid="8229"/>
                                        </p:tgtEl>
                                        <p:attrNameLst>
                                          <p:attrName>ppt_x</p:attrName>
                                        </p:attrNameLst>
                                      </p:cBhvr>
                                      <p:tavLst>
                                        <p:tav tm="0">
                                          <p:val>
                                            <p:strVal val="0-#ppt_w/2"/>
                                          </p:val>
                                        </p:tav>
                                        <p:tav tm="100000">
                                          <p:val>
                                            <p:strVal val="#ppt_x"/>
                                          </p:val>
                                        </p:tav>
                                      </p:tavLst>
                                    </p:anim>
                                    <p:anim calcmode="lin" valueType="num">
                                      <p:cBhvr additive="base">
                                        <p:cTn id="112" dur="1000" fill="hold"/>
                                        <p:tgtEl>
                                          <p:spTgt spid="8229"/>
                                        </p:tgtEl>
                                        <p:attrNameLst>
                                          <p:attrName>ppt_y</p:attrName>
                                        </p:attrNameLst>
                                      </p:cBhvr>
                                      <p:tavLst>
                                        <p:tav tm="0">
                                          <p:val>
                                            <p:strVal val="#ppt_y"/>
                                          </p:val>
                                        </p:tav>
                                        <p:tav tm="100000">
                                          <p:val>
                                            <p:strVal val="#ppt_y"/>
                                          </p:val>
                                        </p:tav>
                                      </p:tavLst>
                                    </p:anim>
                                  </p:childTnLst>
                                </p:cTn>
                              </p:par>
                            </p:childTnLst>
                          </p:cTn>
                        </p:par>
                        <p:par>
                          <p:cTn id="113" fill="hold" nodeType="afterGroup">
                            <p:stCondLst>
                              <p:cond delay="5000"/>
                            </p:stCondLst>
                            <p:childTnLst>
                              <p:par>
                                <p:cTn id="114" presetID="2" presetClass="entr" presetSubtype="8" fill="hold" grpId="0" nodeType="afterEffect">
                                  <p:stCondLst>
                                    <p:cond delay="0"/>
                                  </p:stCondLst>
                                  <p:childTnLst>
                                    <p:set>
                                      <p:cBhvr>
                                        <p:cTn id="115" dur="1" fill="hold">
                                          <p:stCondLst>
                                            <p:cond delay="0"/>
                                          </p:stCondLst>
                                        </p:cTn>
                                        <p:tgtEl>
                                          <p:spTgt spid="8233"/>
                                        </p:tgtEl>
                                        <p:attrNameLst>
                                          <p:attrName>style.visibility</p:attrName>
                                        </p:attrNameLst>
                                      </p:cBhvr>
                                      <p:to>
                                        <p:strVal val="visible"/>
                                      </p:to>
                                    </p:set>
                                    <p:anim calcmode="lin" valueType="num">
                                      <p:cBhvr additive="base">
                                        <p:cTn id="116" dur="1000" fill="hold"/>
                                        <p:tgtEl>
                                          <p:spTgt spid="8233"/>
                                        </p:tgtEl>
                                        <p:attrNameLst>
                                          <p:attrName>ppt_x</p:attrName>
                                        </p:attrNameLst>
                                      </p:cBhvr>
                                      <p:tavLst>
                                        <p:tav tm="0">
                                          <p:val>
                                            <p:strVal val="0-#ppt_w/2"/>
                                          </p:val>
                                        </p:tav>
                                        <p:tav tm="100000">
                                          <p:val>
                                            <p:strVal val="#ppt_x"/>
                                          </p:val>
                                        </p:tav>
                                      </p:tavLst>
                                    </p:anim>
                                    <p:anim calcmode="lin" valueType="num">
                                      <p:cBhvr additive="base">
                                        <p:cTn id="117" dur="1000" fill="hold"/>
                                        <p:tgtEl>
                                          <p:spTgt spid="8233"/>
                                        </p:tgtEl>
                                        <p:attrNameLst>
                                          <p:attrName>ppt_y</p:attrName>
                                        </p:attrNameLst>
                                      </p:cBhvr>
                                      <p:tavLst>
                                        <p:tav tm="0">
                                          <p:val>
                                            <p:strVal val="#ppt_y"/>
                                          </p:val>
                                        </p:tav>
                                        <p:tav tm="100000">
                                          <p:val>
                                            <p:strVal val="#ppt_y"/>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 presetClass="entr" presetSubtype="8" fill="hold" grpId="0" nodeType="clickEffect">
                                  <p:stCondLst>
                                    <p:cond delay="0"/>
                                  </p:stCondLst>
                                  <p:childTnLst>
                                    <p:set>
                                      <p:cBhvr>
                                        <p:cTn id="121" dur="1" fill="hold">
                                          <p:stCondLst>
                                            <p:cond delay="0"/>
                                          </p:stCondLst>
                                        </p:cTn>
                                        <p:tgtEl>
                                          <p:spTgt spid="8239"/>
                                        </p:tgtEl>
                                        <p:attrNameLst>
                                          <p:attrName>style.visibility</p:attrName>
                                        </p:attrNameLst>
                                      </p:cBhvr>
                                      <p:to>
                                        <p:strVal val="visible"/>
                                      </p:to>
                                    </p:set>
                                    <p:anim calcmode="lin" valueType="num">
                                      <p:cBhvr additive="base">
                                        <p:cTn id="122" dur="1000" fill="hold"/>
                                        <p:tgtEl>
                                          <p:spTgt spid="8239"/>
                                        </p:tgtEl>
                                        <p:attrNameLst>
                                          <p:attrName>ppt_x</p:attrName>
                                        </p:attrNameLst>
                                      </p:cBhvr>
                                      <p:tavLst>
                                        <p:tav tm="0">
                                          <p:val>
                                            <p:strVal val="0-#ppt_w/2"/>
                                          </p:val>
                                        </p:tav>
                                        <p:tav tm="100000">
                                          <p:val>
                                            <p:strVal val="#ppt_x"/>
                                          </p:val>
                                        </p:tav>
                                      </p:tavLst>
                                    </p:anim>
                                    <p:anim calcmode="lin" valueType="num">
                                      <p:cBhvr additive="base">
                                        <p:cTn id="123" dur="1000" fill="hold"/>
                                        <p:tgtEl>
                                          <p:spTgt spid="8239"/>
                                        </p:tgtEl>
                                        <p:attrNameLst>
                                          <p:attrName>ppt_y</p:attrName>
                                        </p:attrNameLst>
                                      </p:cBhvr>
                                      <p:tavLst>
                                        <p:tav tm="0">
                                          <p:val>
                                            <p:strVal val="#ppt_y"/>
                                          </p:val>
                                        </p:tav>
                                        <p:tav tm="100000">
                                          <p:val>
                                            <p:strVal val="#ppt_y"/>
                                          </p:val>
                                        </p:tav>
                                      </p:tavLst>
                                    </p:anim>
                                  </p:childTnLst>
                                </p:cTn>
                              </p:par>
                            </p:childTnLst>
                          </p:cTn>
                        </p:par>
                        <p:par>
                          <p:cTn id="124" fill="hold" nodeType="afterGroup">
                            <p:stCondLst>
                              <p:cond delay="1000"/>
                            </p:stCondLst>
                            <p:childTnLst>
                              <p:par>
                                <p:cTn id="125" presetID="1" presetClass="entr" presetSubtype="0" fill="hold" grpId="0" nodeType="afterEffect">
                                  <p:stCondLst>
                                    <p:cond delay="0"/>
                                  </p:stCondLst>
                                  <p:childTnLst>
                                    <p:set>
                                      <p:cBhvr>
                                        <p:cTn id="126" dur="1" fill="hold">
                                          <p:stCondLst>
                                            <p:cond delay="999"/>
                                          </p:stCondLst>
                                        </p:cTn>
                                        <p:tgtEl>
                                          <p:spTgt spid="8234"/>
                                        </p:tgtEl>
                                        <p:attrNameLst>
                                          <p:attrName>style.visibility</p:attrName>
                                        </p:attrNameLst>
                                      </p:cBhvr>
                                      <p:to>
                                        <p:strVal val="visible"/>
                                      </p:to>
                                    </p:set>
                                  </p:childTnLst>
                                </p:cTn>
                              </p:par>
                            </p:childTnLst>
                          </p:cTn>
                        </p:par>
                        <p:par>
                          <p:cTn id="127" fill="hold" nodeType="afterGroup">
                            <p:stCondLst>
                              <p:cond delay="2000"/>
                            </p:stCondLst>
                            <p:childTnLst>
                              <p:par>
                                <p:cTn id="128" presetID="1" presetClass="entr" presetSubtype="0" fill="hold" grpId="0" nodeType="afterEffect">
                                  <p:stCondLst>
                                    <p:cond delay="0"/>
                                  </p:stCondLst>
                                  <p:childTnLst>
                                    <p:set>
                                      <p:cBhvr>
                                        <p:cTn id="129" dur="1" fill="hold">
                                          <p:stCondLst>
                                            <p:cond delay="999"/>
                                          </p:stCondLst>
                                        </p:cTn>
                                        <p:tgtEl>
                                          <p:spTgt spid="8236"/>
                                        </p:tgtEl>
                                        <p:attrNameLst>
                                          <p:attrName>style.visibility</p:attrName>
                                        </p:attrNameLst>
                                      </p:cBhvr>
                                      <p:to>
                                        <p:strVal val="visible"/>
                                      </p:to>
                                    </p:set>
                                  </p:childTnLst>
                                </p:cTn>
                              </p:par>
                            </p:childTnLst>
                          </p:cTn>
                        </p:par>
                        <p:par>
                          <p:cTn id="130" fill="hold" nodeType="afterGroup">
                            <p:stCondLst>
                              <p:cond delay="3000"/>
                            </p:stCondLst>
                            <p:childTnLst>
                              <p:par>
                                <p:cTn id="131" presetID="1" presetClass="entr" presetSubtype="0" fill="hold" grpId="0" nodeType="afterEffect">
                                  <p:stCondLst>
                                    <p:cond delay="0"/>
                                  </p:stCondLst>
                                  <p:childTnLst>
                                    <p:set>
                                      <p:cBhvr>
                                        <p:cTn id="132" dur="1" fill="hold">
                                          <p:stCondLst>
                                            <p:cond delay="999"/>
                                          </p:stCondLst>
                                        </p:cTn>
                                        <p:tgtEl>
                                          <p:spTgt spid="8237"/>
                                        </p:tgtEl>
                                        <p:attrNameLst>
                                          <p:attrName>style.visibility</p:attrName>
                                        </p:attrNameLst>
                                      </p:cBhvr>
                                      <p:to>
                                        <p:strVal val="visible"/>
                                      </p:to>
                                    </p:set>
                                  </p:childTnLst>
                                </p:cTn>
                              </p:par>
                            </p:childTnLst>
                          </p:cTn>
                        </p:par>
                        <p:par>
                          <p:cTn id="133" fill="hold" nodeType="afterGroup">
                            <p:stCondLst>
                              <p:cond delay="4000"/>
                            </p:stCondLst>
                            <p:childTnLst>
                              <p:par>
                                <p:cTn id="134" presetID="2" presetClass="entr" presetSubtype="2" fill="hold" grpId="0" nodeType="afterEffect">
                                  <p:stCondLst>
                                    <p:cond delay="0"/>
                                  </p:stCondLst>
                                  <p:childTnLst>
                                    <p:set>
                                      <p:cBhvr>
                                        <p:cTn id="135" dur="1" fill="hold">
                                          <p:stCondLst>
                                            <p:cond delay="0"/>
                                          </p:stCondLst>
                                        </p:cTn>
                                        <p:tgtEl>
                                          <p:spTgt spid="8235"/>
                                        </p:tgtEl>
                                        <p:attrNameLst>
                                          <p:attrName>style.visibility</p:attrName>
                                        </p:attrNameLst>
                                      </p:cBhvr>
                                      <p:to>
                                        <p:strVal val="visible"/>
                                      </p:to>
                                    </p:set>
                                    <p:anim calcmode="lin" valueType="num">
                                      <p:cBhvr additive="base">
                                        <p:cTn id="136" dur="1000" fill="hold"/>
                                        <p:tgtEl>
                                          <p:spTgt spid="8235"/>
                                        </p:tgtEl>
                                        <p:attrNameLst>
                                          <p:attrName>ppt_x</p:attrName>
                                        </p:attrNameLst>
                                      </p:cBhvr>
                                      <p:tavLst>
                                        <p:tav tm="0">
                                          <p:val>
                                            <p:strVal val="1+#ppt_w/2"/>
                                          </p:val>
                                        </p:tav>
                                        <p:tav tm="100000">
                                          <p:val>
                                            <p:strVal val="#ppt_x"/>
                                          </p:val>
                                        </p:tav>
                                      </p:tavLst>
                                    </p:anim>
                                    <p:anim calcmode="lin" valueType="num">
                                      <p:cBhvr additive="base">
                                        <p:cTn id="137" dur="1000" fill="hold"/>
                                        <p:tgtEl>
                                          <p:spTgt spid="8235"/>
                                        </p:tgtEl>
                                        <p:attrNameLst>
                                          <p:attrName>ppt_y</p:attrName>
                                        </p:attrNameLst>
                                      </p:cBhvr>
                                      <p:tavLst>
                                        <p:tav tm="0">
                                          <p:val>
                                            <p:strVal val="#ppt_y"/>
                                          </p:val>
                                        </p:tav>
                                        <p:tav tm="100000">
                                          <p:val>
                                            <p:strVal val="#ppt_y"/>
                                          </p:val>
                                        </p:tav>
                                      </p:tavLst>
                                    </p:anim>
                                  </p:childTnLst>
                                </p:cTn>
                              </p:par>
                            </p:childTnLst>
                          </p:cTn>
                        </p:par>
                        <p:par>
                          <p:cTn id="138" fill="hold" nodeType="afterGroup">
                            <p:stCondLst>
                              <p:cond delay="5000"/>
                            </p:stCondLst>
                            <p:childTnLst>
                              <p:par>
                                <p:cTn id="139" presetID="2" presetClass="entr" presetSubtype="8" fill="hold" grpId="0" nodeType="afterEffect">
                                  <p:stCondLst>
                                    <p:cond delay="0"/>
                                  </p:stCondLst>
                                  <p:childTnLst>
                                    <p:set>
                                      <p:cBhvr>
                                        <p:cTn id="140" dur="1" fill="hold">
                                          <p:stCondLst>
                                            <p:cond delay="0"/>
                                          </p:stCondLst>
                                        </p:cTn>
                                        <p:tgtEl>
                                          <p:spTgt spid="8241"/>
                                        </p:tgtEl>
                                        <p:attrNameLst>
                                          <p:attrName>style.visibility</p:attrName>
                                        </p:attrNameLst>
                                      </p:cBhvr>
                                      <p:to>
                                        <p:strVal val="visible"/>
                                      </p:to>
                                    </p:set>
                                    <p:anim calcmode="lin" valueType="num">
                                      <p:cBhvr additive="base">
                                        <p:cTn id="141" dur="1000" fill="hold"/>
                                        <p:tgtEl>
                                          <p:spTgt spid="8241"/>
                                        </p:tgtEl>
                                        <p:attrNameLst>
                                          <p:attrName>ppt_x</p:attrName>
                                        </p:attrNameLst>
                                      </p:cBhvr>
                                      <p:tavLst>
                                        <p:tav tm="0">
                                          <p:val>
                                            <p:strVal val="0-#ppt_w/2"/>
                                          </p:val>
                                        </p:tav>
                                        <p:tav tm="100000">
                                          <p:val>
                                            <p:strVal val="#ppt_x"/>
                                          </p:val>
                                        </p:tav>
                                      </p:tavLst>
                                    </p:anim>
                                    <p:anim calcmode="lin" valueType="num">
                                      <p:cBhvr additive="base">
                                        <p:cTn id="142" dur="1000" fill="hold"/>
                                        <p:tgtEl>
                                          <p:spTgt spid="82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6" grpId="0"/>
      <p:bldP spid="8207" grpId="0" autoUpdateAnimBg="0"/>
      <p:bldP spid="8208" grpId="0" autoUpdateAnimBg="0"/>
      <p:bldP spid="8209" grpId="0" autoUpdateAnimBg="0"/>
      <p:bldP spid="8211" grpId="0" autoUpdateAnimBg="0"/>
      <p:bldP spid="8213" grpId="0" animBg="1"/>
      <p:bldP spid="8215" grpId="0" autoUpdateAnimBg="0"/>
      <p:bldP spid="8216" grpId="0" animBg="1"/>
      <p:bldP spid="8217" grpId="0" animBg="1"/>
      <p:bldP spid="8218" grpId="0" autoUpdateAnimBg="0"/>
      <p:bldP spid="8219" grpId="0" autoUpdateAnimBg="0"/>
      <p:bldP spid="8220" grpId="0" autoUpdateAnimBg="0"/>
      <p:bldP spid="8222" grpId="0" animBg="1"/>
      <p:bldP spid="8223" grpId="0" autoUpdateAnimBg="0"/>
      <p:bldP spid="8224" grpId="0" animBg="1"/>
      <p:bldP spid="8225" grpId="0" animBg="1"/>
      <p:bldP spid="8226" grpId="0" autoUpdateAnimBg="0"/>
      <p:bldP spid="8227" grpId="0" autoUpdateAnimBg="0"/>
      <p:bldP spid="8228" grpId="0" animBg="1"/>
      <p:bldP spid="8229" grpId="0" autoUpdateAnimBg="0"/>
      <p:bldP spid="8230" grpId="0" animBg="1"/>
      <p:bldP spid="8231" grpId="0" animBg="1"/>
      <p:bldP spid="8232" grpId="0" autoUpdateAnimBg="0"/>
      <p:bldP spid="8233" grpId="0" autoUpdateAnimBg="0"/>
      <p:bldP spid="8234" grpId="0" animBg="1"/>
      <p:bldP spid="8235" grpId="0" autoUpdateAnimBg="0"/>
      <p:bldP spid="8236" grpId="0" animBg="1"/>
      <p:bldP spid="8237" grpId="0" animBg="1"/>
      <p:bldP spid="8238" grpId="0" autoUpdateAnimBg="0"/>
      <p:bldP spid="8239" grpId="0" autoUpdateAnimBg="0"/>
      <p:bldP spid="824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2286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Times New Roman" panose="02020603050405020304" pitchFamily="18" charset="0"/>
              </a:rPr>
              <a:t>When applying Fluid Power, we create a pressure differential that causes the fluid to push toward lower pressure.</a:t>
            </a:r>
          </a:p>
        </p:txBody>
      </p:sp>
      <p:sp>
        <p:nvSpPr>
          <p:cNvPr id="14341" name="Text Box 5"/>
          <p:cNvSpPr txBox="1">
            <a:spLocks noChangeArrowheads="1"/>
          </p:cNvSpPr>
          <p:nvPr/>
        </p:nvSpPr>
        <p:spPr bwMode="auto">
          <a:xfrm>
            <a:off x="0" y="9906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Times New Roman" panose="02020603050405020304" pitchFamily="18" charset="0"/>
              </a:rPr>
              <a:t>The fluid will push against whatever is in its way in order to get to the lowest pressure.</a:t>
            </a:r>
          </a:p>
        </p:txBody>
      </p:sp>
      <p:sp>
        <p:nvSpPr>
          <p:cNvPr id="14342" name="Text Box 6"/>
          <p:cNvSpPr txBox="1">
            <a:spLocks noChangeArrowheads="1"/>
          </p:cNvSpPr>
          <p:nvPr/>
        </p:nvSpPr>
        <p:spPr bwMode="auto">
          <a:xfrm>
            <a:off x="0" y="1752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Times New Roman" panose="02020603050405020304" pitchFamily="18" charset="0"/>
              </a:rPr>
              <a:t>We use this pushing effort to perform useful work. </a:t>
            </a:r>
          </a:p>
        </p:txBody>
      </p:sp>
      <p:sp>
        <p:nvSpPr>
          <p:cNvPr id="14343" name="Text Box 7"/>
          <p:cNvSpPr txBox="1">
            <a:spLocks noChangeArrowheads="1"/>
          </p:cNvSpPr>
          <p:nvPr/>
        </p:nvSpPr>
        <p:spPr bwMode="auto">
          <a:xfrm>
            <a:off x="0" y="51054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Times New Roman" panose="02020603050405020304" pitchFamily="18" charset="0"/>
              </a:rPr>
              <a:t>We usually contain the fluid in some type of tubing or pipe so that we can control its direction.</a:t>
            </a:r>
            <a:r>
              <a:rPr lang="en-US" altLang="en-US" sz="2000" b="1">
                <a:latin typeface="Times New Roman" panose="02020603050405020304" pitchFamily="18" charset="0"/>
              </a:rPr>
              <a:t>  </a:t>
            </a:r>
          </a:p>
        </p:txBody>
      </p:sp>
      <p:sp>
        <p:nvSpPr>
          <p:cNvPr id="14344" name="Text Box 8"/>
          <p:cNvSpPr txBox="1">
            <a:spLocks noChangeArrowheads="1"/>
          </p:cNvSpPr>
          <p:nvPr/>
        </p:nvSpPr>
        <p:spPr bwMode="auto">
          <a:xfrm>
            <a:off x="0" y="58674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Times New Roman" panose="02020603050405020304" pitchFamily="18" charset="0"/>
              </a:rPr>
              <a:t>If we do not contain it, it is like the wind or a stream where gravity and/or velocity determine the available force.</a:t>
            </a:r>
            <a:r>
              <a:rPr lang="en-US" altLang="en-US" sz="2000" b="1">
                <a:latin typeface="Times New Roman" panose="02020603050405020304" pitchFamily="18" charset="0"/>
              </a:rPr>
              <a:t>   </a:t>
            </a:r>
          </a:p>
        </p:txBody>
      </p:sp>
      <p:sp>
        <p:nvSpPr>
          <p:cNvPr id="14346" name="Text Box 10"/>
          <p:cNvSpPr txBox="1">
            <a:spLocks noChangeArrowheads="1"/>
          </p:cNvSpPr>
          <p:nvPr/>
        </p:nvSpPr>
        <p:spPr bwMode="auto">
          <a:xfrm>
            <a:off x="3276600" y="2514600"/>
            <a:ext cx="31242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2400" b="1">
                <a:latin typeface="Times New Roman" panose="02020603050405020304" pitchFamily="18" charset="0"/>
              </a:rPr>
              <a:t>Water wheel</a:t>
            </a:r>
          </a:p>
          <a:p>
            <a:pPr eaLnBrk="1" hangingPunct="1">
              <a:spcBef>
                <a:spcPct val="50000"/>
              </a:spcBef>
              <a:buFontTx/>
              <a:buChar char="•"/>
            </a:pPr>
            <a:r>
              <a:rPr lang="en-US" altLang="en-US" sz="2400" b="1">
                <a:latin typeface="Times New Roman" panose="02020603050405020304" pitchFamily="18" charset="0"/>
              </a:rPr>
              <a:t>Windmill</a:t>
            </a:r>
          </a:p>
          <a:p>
            <a:pPr eaLnBrk="1" hangingPunct="1">
              <a:spcBef>
                <a:spcPct val="50000"/>
              </a:spcBef>
              <a:buFontTx/>
              <a:buChar char="•"/>
            </a:pPr>
            <a:r>
              <a:rPr lang="en-US" altLang="en-US" sz="2400" b="1">
                <a:latin typeface="Times New Roman" panose="02020603050405020304" pitchFamily="18" charset="0"/>
              </a:rPr>
              <a:t>Combustion engine</a:t>
            </a:r>
          </a:p>
          <a:p>
            <a:pPr eaLnBrk="1" hangingPunct="1">
              <a:spcBef>
                <a:spcPct val="50000"/>
              </a:spcBef>
              <a:buFontTx/>
              <a:buChar char="•"/>
            </a:pPr>
            <a:r>
              <a:rPr lang="en-US" altLang="en-US" sz="2400" b="1">
                <a:latin typeface="Times New Roman" panose="02020603050405020304" pitchFamily="18" charset="0"/>
              </a:rPr>
              <a:t>Air plane</a:t>
            </a:r>
          </a:p>
          <a:p>
            <a:pPr eaLnBrk="1" hangingPunct="1">
              <a:spcBef>
                <a:spcPct val="50000"/>
              </a:spcBef>
              <a:buFontTx/>
              <a:buChar char="•"/>
            </a:pPr>
            <a:r>
              <a:rPr lang="en-US" altLang="en-US" sz="2400" b="1">
                <a:latin typeface="Times New Roman" panose="02020603050405020304" pitchFamily="18" charset="0"/>
              </a:rPr>
              <a:t>Brakes</a:t>
            </a:r>
          </a:p>
        </p:txBody>
      </p:sp>
      <p:sp>
        <p:nvSpPr>
          <p:cNvPr id="14347" name="Text Box 11"/>
          <p:cNvSpPr txBox="1">
            <a:spLocks noChangeArrowheads="1"/>
          </p:cNvSpPr>
          <p:nvPr/>
        </p:nvSpPr>
        <p:spPr bwMode="auto">
          <a:xfrm>
            <a:off x="0" y="2057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Times New Roman" panose="02020603050405020304" pitchFamily="18" charset="0"/>
              </a:rPr>
              <a:t>It is what moves the </a:t>
            </a:r>
          </a:p>
        </p:txBody>
      </p:sp>
    </p:spTree>
    <p:custDataLst>
      <p:tags r:id="rId1"/>
    </p:custDataLst>
  </p:cSld>
  <p:clrMapOvr>
    <a:masterClrMapping/>
  </p:clrMapOvr>
  <p:transition advTm="4076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fade">
                                      <p:cBhvr>
                                        <p:cTn id="12" dur="1000"/>
                                        <p:tgtEl>
                                          <p:spTgt spid="143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2"/>
                                        </p:tgtEl>
                                        <p:attrNameLst>
                                          <p:attrName>style.visibility</p:attrName>
                                        </p:attrNameLst>
                                      </p:cBhvr>
                                      <p:to>
                                        <p:strVal val="visible"/>
                                      </p:to>
                                    </p:set>
                                    <p:animEffect transition="in" filter="fade">
                                      <p:cBhvr>
                                        <p:cTn id="17" dur="1000"/>
                                        <p:tgtEl>
                                          <p:spTgt spid="143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47"/>
                                        </p:tgtEl>
                                        <p:attrNameLst>
                                          <p:attrName>style.visibility</p:attrName>
                                        </p:attrNameLst>
                                      </p:cBhvr>
                                      <p:to>
                                        <p:strVal val="visible"/>
                                      </p:to>
                                    </p:set>
                                    <p:animEffect transition="in" filter="fade">
                                      <p:cBhvr>
                                        <p:cTn id="22" dur="1000"/>
                                        <p:tgtEl>
                                          <p:spTgt spid="14347"/>
                                        </p:tgtEl>
                                      </p:cBhvr>
                                    </p:animEffect>
                                  </p:childTnLst>
                                </p:cTn>
                              </p:par>
                            </p:childTnLst>
                          </p:cTn>
                        </p:par>
                        <p:par>
                          <p:cTn id="23" fill="hold" nodeType="afterGroup">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4346">
                                            <p:txEl>
                                              <p:pRg st="0" end="0"/>
                                            </p:txEl>
                                          </p:spTgt>
                                        </p:tgtEl>
                                        <p:attrNameLst>
                                          <p:attrName>style.visibility</p:attrName>
                                        </p:attrNameLst>
                                      </p:cBhvr>
                                      <p:to>
                                        <p:strVal val="visible"/>
                                      </p:to>
                                    </p:set>
                                    <p:animEffect transition="in" filter="fade">
                                      <p:cBhvr>
                                        <p:cTn id="26" dur="2000"/>
                                        <p:tgtEl>
                                          <p:spTgt spid="14346">
                                            <p:txEl>
                                              <p:pRg st="0" end="0"/>
                                            </p:txEl>
                                          </p:spTgt>
                                        </p:tgtEl>
                                      </p:cBhvr>
                                    </p:animEffect>
                                  </p:childTnLst>
                                </p:cTn>
                              </p:par>
                            </p:childTnLst>
                          </p:cTn>
                        </p:par>
                        <p:par>
                          <p:cTn id="27" fill="hold" nodeType="afterGroup">
                            <p:stCondLst>
                              <p:cond delay="3000"/>
                            </p:stCondLst>
                            <p:childTnLst>
                              <p:par>
                                <p:cTn id="28" presetID="10" presetClass="entr" presetSubtype="0" fill="hold" grpId="0" nodeType="afterEffect">
                                  <p:stCondLst>
                                    <p:cond delay="0"/>
                                  </p:stCondLst>
                                  <p:childTnLst>
                                    <p:set>
                                      <p:cBhvr>
                                        <p:cTn id="29" dur="1" fill="hold">
                                          <p:stCondLst>
                                            <p:cond delay="0"/>
                                          </p:stCondLst>
                                        </p:cTn>
                                        <p:tgtEl>
                                          <p:spTgt spid="14346">
                                            <p:txEl>
                                              <p:pRg st="1" end="1"/>
                                            </p:txEl>
                                          </p:spTgt>
                                        </p:tgtEl>
                                        <p:attrNameLst>
                                          <p:attrName>style.visibility</p:attrName>
                                        </p:attrNameLst>
                                      </p:cBhvr>
                                      <p:to>
                                        <p:strVal val="visible"/>
                                      </p:to>
                                    </p:set>
                                    <p:animEffect transition="in" filter="fade">
                                      <p:cBhvr>
                                        <p:cTn id="30" dur="2000"/>
                                        <p:tgtEl>
                                          <p:spTgt spid="14346">
                                            <p:txEl>
                                              <p:pRg st="1" end="1"/>
                                            </p:txEl>
                                          </p:spTgt>
                                        </p:tgtEl>
                                      </p:cBhvr>
                                    </p:animEffect>
                                  </p:childTnLst>
                                </p:cTn>
                              </p:par>
                            </p:childTnLst>
                          </p:cTn>
                        </p:par>
                        <p:par>
                          <p:cTn id="31" fill="hold" nodeType="afterGroup">
                            <p:stCondLst>
                              <p:cond delay="5000"/>
                            </p:stCondLst>
                            <p:childTnLst>
                              <p:par>
                                <p:cTn id="32" presetID="10" presetClass="entr" presetSubtype="0" fill="hold" grpId="0" nodeType="afterEffect">
                                  <p:stCondLst>
                                    <p:cond delay="0"/>
                                  </p:stCondLst>
                                  <p:childTnLst>
                                    <p:set>
                                      <p:cBhvr>
                                        <p:cTn id="33" dur="1" fill="hold">
                                          <p:stCondLst>
                                            <p:cond delay="0"/>
                                          </p:stCondLst>
                                        </p:cTn>
                                        <p:tgtEl>
                                          <p:spTgt spid="14346">
                                            <p:txEl>
                                              <p:pRg st="2" end="2"/>
                                            </p:txEl>
                                          </p:spTgt>
                                        </p:tgtEl>
                                        <p:attrNameLst>
                                          <p:attrName>style.visibility</p:attrName>
                                        </p:attrNameLst>
                                      </p:cBhvr>
                                      <p:to>
                                        <p:strVal val="visible"/>
                                      </p:to>
                                    </p:set>
                                    <p:animEffect transition="in" filter="fade">
                                      <p:cBhvr>
                                        <p:cTn id="34" dur="2000"/>
                                        <p:tgtEl>
                                          <p:spTgt spid="14346">
                                            <p:txEl>
                                              <p:pRg st="2" end="2"/>
                                            </p:txEl>
                                          </p:spTgt>
                                        </p:tgtEl>
                                      </p:cBhvr>
                                    </p:animEffect>
                                  </p:childTnLst>
                                </p:cTn>
                              </p:par>
                            </p:childTnLst>
                          </p:cTn>
                        </p:par>
                        <p:par>
                          <p:cTn id="35" fill="hold" nodeType="afterGroup">
                            <p:stCondLst>
                              <p:cond delay="7000"/>
                            </p:stCondLst>
                            <p:childTnLst>
                              <p:par>
                                <p:cTn id="36" presetID="10" presetClass="entr" presetSubtype="0" fill="hold" grpId="0" nodeType="afterEffect">
                                  <p:stCondLst>
                                    <p:cond delay="0"/>
                                  </p:stCondLst>
                                  <p:childTnLst>
                                    <p:set>
                                      <p:cBhvr>
                                        <p:cTn id="37" dur="1" fill="hold">
                                          <p:stCondLst>
                                            <p:cond delay="0"/>
                                          </p:stCondLst>
                                        </p:cTn>
                                        <p:tgtEl>
                                          <p:spTgt spid="14346">
                                            <p:txEl>
                                              <p:pRg st="3" end="3"/>
                                            </p:txEl>
                                          </p:spTgt>
                                        </p:tgtEl>
                                        <p:attrNameLst>
                                          <p:attrName>style.visibility</p:attrName>
                                        </p:attrNameLst>
                                      </p:cBhvr>
                                      <p:to>
                                        <p:strVal val="visible"/>
                                      </p:to>
                                    </p:set>
                                    <p:animEffect transition="in" filter="fade">
                                      <p:cBhvr>
                                        <p:cTn id="38" dur="2000"/>
                                        <p:tgtEl>
                                          <p:spTgt spid="14346">
                                            <p:txEl>
                                              <p:pRg st="3" end="3"/>
                                            </p:txEl>
                                          </p:spTgt>
                                        </p:tgtEl>
                                      </p:cBhvr>
                                    </p:animEffect>
                                  </p:childTnLst>
                                </p:cTn>
                              </p:par>
                            </p:childTnLst>
                          </p:cTn>
                        </p:par>
                        <p:par>
                          <p:cTn id="39" fill="hold" nodeType="afterGroup">
                            <p:stCondLst>
                              <p:cond delay="9000"/>
                            </p:stCondLst>
                            <p:childTnLst>
                              <p:par>
                                <p:cTn id="40" presetID="10" presetClass="entr" presetSubtype="0" fill="hold" grpId="0" nodeType="afterEffect">
                                  <p:stCondLst>
                                    <p:cond delay="0"/>
                                  </p:stCondLst>
                                  <p:childTnLst>
                                    <p:set>
                                      <p:cBhvr>
                                        <p:cTn id="41" dur="1" fill="hold">
                                          <p:stCondLst>
                                            <p:cond delay="0"/>
                                          </p:stCondLst>
                                        </p:cTn>
                                        <p:tgtEl>
                                          <p:spTgt spid="14346">
                                            <p:txEl>
                                              <p:pRg st="4" end="4"/>
                                            </p:txEl>
                                          </p:spTgt>
                                        </p:tgtEl>
                                        <p:attrNameLst>
                                          <p:attrName>style.visibility</p:attrName>
                                        </p:attrNameLst>
                                      </p:cBhvr>
                                      <p:to>
                                        <p:strVal val="visible"/>
                                      </p:to>
                                    </p:set>
                                    <p:animEffect transition="in" filter="fade">
                                      <p:cBhvr>
                                        <p:cTn id="42" dur="2000"/>
                                        <p:tgtEl>
                                          <p:spTgt spid="14346">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343"/>
                                        </p:tgtEl>
                                        <p:attrNameLst>
                                          <p:attrName>style.visibility</p:attrName>
                                        </p:attrNameLst>
                                      </p:cBhvr>
                                      <p:to>
                                        <p:strVal val="visible"/>
                                      </p:to>
                                    </p:set>
                                    <p:animEffect transition="in" filter="fade">
                                      <p:cBhvr>
                                        <p:cTn id="47" dur="1000"/>
                                        <p:tgtEl>
                                          <p:spTgt spid="1434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4344"/>
                                        </p:tgtEl>
                                        <p:attrNameLst>
                                          <p:attrName>style.visibility</p:attrName>
                                        </p:attrNameLst>
                                      </p:cBhvr>
                                      <p:to>
                                        <p:strVal val="visible"/>
                                      </p:to>
                                    </p:set>
                                    <p:animEffect transition="in" filter="slide(fromBottom)">
                                      <p:cBhvr>
                                        <p:cTn id="52" dur="1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4341" grpId="0"/>
      <p:bldP spid="14342" grpId="0"/>
      <p:bldP spid="14343" grpId="0"/>
      <p:bldP spid="14344" grpId="0"/>
      <p:bldP spid="14346" grpId="0" build="p" advAuto="500"/>
      <p:bldP spid="1434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5364" name="Line 4"/>
          <p:cNvSpPr>
            <a:spLocks noChangeShapeType="1"/>
          </p:cNvSpPr>
          <p:nvPr/>
        </p:nvSpPr>
        <p:spPr bwMode="auto">
          <a:xfrm>
            <a:off x="2209800" y="4495800"/>
            <a:ext cx="3352800" cy="0"/>
          </a:xfrm>
          <a:prstGeom prst="line">
            <a:avLst/>
          </a:prstGeom>
          <a:noFill/>
          <a:ln w="63500">
            <a:solidFill>
              <a:srgbClr val="9933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5367" name="Line 7"/>
          <p:cNvSpPr>
            <a:spLocks noChangeShapeType="1"/>
          </p:cNvSpPr>
          <p:nvPr/>
        </p:nvSpPr>
        <p:spPr bwMode="auto">
          <a:xfrm rot="-5400000">
            <a:off x="2209800" y="4457700"/>
            <a:ext cx="3352800" cy="0"/>
          </a:xfrm>
          <a:prstGeom prst="line">
            <a:avLst/>
          </a:prstGeom>
          <a:noFill/>
          <a:ln w="63500">
            <a:solidFill>
              <a:srgbClr val="9933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5369" name="Line 9"/>
          <p:cNvSpPr>
            <a:spLocks noChangeShapeType="1"/>
          </p:cNvSpPr>
          <p:nvPr/>
        </p:nvSpPr>
        <p:spPr bwMode="auto">
          <a:xfrm rot="-2717062">
            <a:off x="2286000" y="4457700"/>
            <a:ext cx="3352800" cy="0"/>
          </a:xfrm>
          <a:prstGeom prst="line">
            <a:avLst/>
          </a:prstGeom>
          <a:noFill/>
          <a:ln w="63500">
            <a:solidFill>
              <a:srgbClr val="9933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5371" name="Line 11"/>
          <p:cNvSpPr>
            <a:spLocks noChangeShapeType="1"/>
          </p:cNvSpPr>
          <p:nvPr/>
        </p:nvSpPr>
        <p:spPr bwMode="auto">
          <a:xfrm rot="-8313092">
            <a:off x="2209800" y="4419600"/>
            <a:ext cx="3352800" cy="1588"/>
          </a:xfrm>
          <a:prstGeom prst="line">
            <a:avLst/>
          </a:prstGeom>
          <a:noFill/>
          <a:ln w="63500">
            <a:solidFill>
              <a:srgbClr val="9933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5366" name="AutoShape 15"/>
          <p:cNvSpPr>
            <a:spLocks noChangeArrowheads="1"/>
          </p:cNvSpPr>
          <p:nvPr/>
        </p:nvSpPr>
        <p:spPr bwMode="auto">
          <a:xfrm>
            <a:off x="2514600" y="3048000"/>
            <a:ext cx="2819400" cy="27432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808080"/>
          </a:solidFill>
          <a:ln w="9525">
            <a:solidFill>
              <a:schemeClr val="tx1"/>
            </a:solidFill>
            <a:round/>
            <a:headEnd/>
            <a:tailEnd/>
          </a:ln>
        </p:spPr>
        <p:txBody>
          <a:bodyPr wrap="none" anchor="ctr"/>
          <a:lstStyle/>
          <a:p>
            <a:endParaRPr lang="en-US"/>
          </a:p>
        </p:txBody>
      </p:sp>
      <p:sp>
        <p:nvSpPr>
          <p:cNvPr id="2" name="Oval 16"/>
          <p:cNvSpPr>
            <a:spLocks noChangeArrowheads="1"/>
          </p:cNvSpPr>
          <p:nvPr/>
        </p:nvSpPr>
        <p:spPr bwMode="auto">
          <a:xfrm>
            <a:off x="3657600" y="4191000"/>
            <a:ext cx="533400" cy="533400"/>
          </a:xfrm>
          <a:prstGeom prst="ellipse">
            <a:avLst/>
          </a:prstGeom>
          <a:solidFill>
            <a:srgbClr val="80808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5378" name="Line 18"/>
          <p:cNvSpPr>
            <a:spLocks noChangeShapeType="1"/>
          </p:cNvSpPr>
          <p:nvPr/>
        </p:nvSpPr>
        <p:spPr bwMode="auto">
          <a:xfrm>
            <a:off x="4419600" y="2286000"/>
            <a:ext cx="609600" cy="990600"/>
          </a:xfrm>
          <a:prstGeom prst="line">
            <a:avLst/>
          </a:prstGeom>
          <a:noFill/>
          <a:ln w="1270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0" name="Line 20"/>
          <p:cNvSpPr>
            <a:spLocks noChangeShapeType="1"/>
          </p:cNvSpPr>
          <p:nvPr/>
        </p:nvSpPr>
        <p:spPr bwMode="auto">
          <a:xfrm rot="1896450">
            <a:off x="5175250" y="4167188"/>
            <a:ext cx="762000" cy="1219200"/>
          </a:xfrm>
          <a:prstGeom prst="line">
            <a:avLst/>
          </a:prstGeom>
          <a:noFill/>
          <a:ln w="1270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0" name="Rectangle 22"/>
          <p:cNvSpPr>
            <a:spLocks noChangeArrowheads="1"/>
          </p:cNvSpPr>
          <p:nvPr/>
        </p:nvSpPr>
        <p:spPr bwMode="auto">
          <a:xfrm rot="3543274">
            <a:off x="3833813" y="3062288"/>
            <a:ext cx="2362200" cy="304800"/>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 name="Rectangle 23"/>
          <p:cNvSpPr>
            <a:spLocks noChangeArrowheads="1"/>
          </p:cNvSpPr>
          <p:nvPr/>
        </p:nvSpPr>
        <p:spPr bwMode="auto">
          <a:xfrm rot="5400000">
            <a:off x="4267200" y="5257800"/>
            <a:ext cx="2590800" cy="304800"/>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5372" name="Rectangle 24"/>
          <p:cNvSpPr>
            <a:spLocks noChangeArrowheads="1"/>
          </p:cNvSpPr>
          <p:nvPr/>
        </p:nvSpPr>
        <p:spPr bwMode="auto">
          <a:xfrm>
            <a:off x="5715000" y="6400800"/>
            <a:ext cx="2362200" cy="304800"/>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5385" name="Line 25"/>
          <p:cNvSpPr>
            <a:spLocks noChangeShapeType="1"/>
          </p:cNvSpPr>
          <p:nvPr/>
        </p:nvSpPr>
        <p:spPr bwMode="auto">
          <a:xfrm>
            <a:off x="5715000" y="6553200"/>
            <a:ext cx="1219200" cy="0"/>
          </a:xfrm>
          <a:prstGeom prst="line">
            <a:avLst/>
          </a:prstGeom>
          <a:noFill/>
          <a:ln w="1270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6" name="Text Box 26"/>
          <p:cNvSpPr txBox="1">
            <a:spLocks noChangeArrowheads="1"/>
          </p:cNvSpPr>
          <p:nvPr/>
        </p:nvSpPr>
        <p:spPr bwMode="auto">
          <a:xfrm>
            <a:off x="0" y="0"/>
            <a:ext cx="9144000" cy="396875"/>
          </a:xfrm>
          <a:prstGeom prst="rect">
            <a:avLst/>
          </a:prstGeom>
          <a:noFill/>
          <a:ln w="9525">
            <a:noFill/>
            <a:miter lim="800000"/>
            <a:headEnd/>
            <a:tailEnd/>
          </a:ln>
          <a:effectLst/>
        </p:spPr>
        <p:txBody>
          <a:bodyPr>
            <a:spAutoFit/>
          </a:bodyPr>
          <a:lstStyle/>
          <a:p>
            <a:pPr algn="ctr">
              <a:spcBef>
                <a:spcPct val="50000"/>
              </a:spcBef>
              <a:defRPr/>
            </a:pPr>
            <a:r>
              <a:rPr lang="en-US" sz="2000" b="1">
                <a:latin typeface="Times New Roman" charset="0"/>
              </a:rPr>
              <a:t>In a </a:t>
            </a:r>
            <a:r>
              <a:rPr lang="en-US" sz="2000" b="1">
                <a:solidFill>
                  <a:schemeClr val="accent2"/>
                </a:solidFill>
                <a:effectLst>
                  <a:outerShdw blurRad="38100" dist="38100" dir="2700000" algn="tl">
                    <a:srgbClr val="000000"/>
                  </a:outerShdw>
                </a:effectLst>
                <a:latin typeface="Times New Roman" charset="0"/>
              </a:rPr>
              <a:t>dynamic</a:t>
            </a:r>
            <a:r>
              <a:rPr lang="en-US" sz="2000" b="1">
                <a:latin typeface="Times New Roman" charset="0"/>
              </a:rPr>
              <a:t> system such as a water wheel or a turbine,</a:t>
            </a:r>
          </a:p>
        </p:txBody>
      </p:sp>
      <p:sp>
        <p:nvSpPr>
          <p:cNvPr id="15387" name="Text Box 27"/>
          <p:cNvSpPr txBox="1">
            <a:spLocks noChangeArrowheads="1"/>
          </p:cNvSpPr>
          <p:nvPr/>
        </p:nvSpPr>
        <p:spPr bwMode="auto">
          <a:xfrm>
            <a:off x="0" y="3810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direct the fluid flow to the device we want to move.</a:t>
            </a:r>
          </a:p>
        </p:txBody>
      </p:sp>
      <p:sp>
        <p:nvSpPr>
          <p:cNvPr id="15388" name="Text Box 28"/>
          <p:cNvSpPr txBox="1">
            <a:spLocks noChangeArrowheads="1"/>
          </p:cNvSpPr>
          <p:nvPr/>
        </p:nvSpPr>
        <p:spPr bwMode="auto">
          <a:xfrm>
            <a:off x="0" y="685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There is a pressure induced by gravity and the velocity of the fluid.</a:t>
            </a:r>
          </a:p>
        </p:txBody>
      </p:sp>
      <p:sp>
        <p:nvSpPr>
          <p:cNvPr id="15389" name="Text Box 29"/>
          <p:cNvSpPr txBox="1">
            <a:spLocks noChangeArrowheads="1"/>
          </p:cNvSpPr>
          <p:nvPr/>
        </p:nvSpPr>
        <p:spPr bwMode="auto">
          <a:xfrm>
            <a:off x="0" y="10668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The paddles of the wheel are in the way of the fluid trying to get to the lower pressure area so the fluid pushes on the paddles and causes the wheel to spin.</a:t>
            </a:r>
          </a:p>
        </p:txBody>
      </p:sp>
      <p:sp>
        <p:nvSpPr>
          <p:cNvPr id="15390" name="Text Box 30"/>
          <p:cNvSpPr txBox="1">
            <a:spLocks noChangeArrowheads="1"/>
          </p:cNvSpPr>
          <p:nvPr/>
        </p:nvSpPr>
        <p:spPr bwMode="auto">
          <a:xfrm>
            <a:off x="5867400" y="1981200"/>
            <a:ext cx="3276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If there was enough resistance to the movement of the wheel, the fluid would continue to run and simply go around the barrier.</a:t>
            </a:r>
          </a:p>
        </p:txBody>
      </p:sp>
      <p:sp>
        <p:nvSpPr>
          <p:cNvPr id="15379" name="AutoShape 31"/>
          <p:cNvSpPr>
            <a:spLocks noChangeArrowheads="1"/>
          </p:cNvSpPr>
          <p:nvPr/>
        </p:nvSpPr>
        <p:spPr bwMode="auto">
          <a:xfrm>
            <a:off x="3276600" y="2057400"/>
            <a:ext cx="1371600" cy="457200"/>
          </a:xfrm>
          <a:custGeom>
            <a:avLst/>
            <a:gdLst>
              <a:gd name="T0" fmla="*/ 2147483647 w 21600"/>
              <a:gd name="T1" fmla="*/ 0 h 21600"/>
              <a:gd name="T2" fmla="*/ 2147483647 w 21600"/>
              <a:gd name="T3" fmla="*/ 2147483647 h 21600"/>
              <a:gd name="T4" fmla="*/ 2147483647 w 21600"/>
              <a:gd name="T5" fmla="*/ 1083935803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3366FF">
              <a:alpha val="5686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 name="Rectangle 17"/>
          <p:cNvSpPr>
            <a:spLocks noChangeArrowheads="1"/>
          </p:cNvSpPr>
          <p:nvPr/>
        </p:nvSpPr>
        <p:spPr bwMode="auto">
          <a:xfrm>
            <a:off x="0" y="2057400"/>
            <a:ext cx="4267200" cy="457200"/>
          </a:xfrm>
          <a:prstGeom prst="rect">
            <a:avLst/>
          </a:prstGeom>
          <a:solidFill>
            <a:srgbClr val="99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Tree>
    <p:custDataLst>
      <p:tags r:id="rId1"/>
    </p:custDataLst>
  </p:cSld>
  <p:clrMapOvr>
    <a:masterClrMapping/>
  </p:clrMapOvr>
  <p:transition advTm="2834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86"/>
                                        </p:tgtEl>
                                        <p:attrNameLst>
                                          <p:attrName>style.visibility</p:attrName>
                                        </p:attrNameLst>
                                      </p:cBhvr>
                                      <p:to>
                                        <p:strVal val="visible"/>
                                      </p:to>
                                    </p:set>
                                    <p:animEffect transition="in" filter="fade">
                                      <p:cBhvr>
                                        <p:cTn id="7" dur="2000"/>
                                        <p:tgtEl>
                                          <p:spTgt spid="15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387"/>
                                        </p:tgtEl>
                                        <p:attrNameLst>
                                          <p:attrName>style.visibility</p:attrName>
                                        </p:attrNameLst>
                                      </p:cBhvr>
                                      <p:to>
                                        <p:strVal val="visible"/>
                                      </p:to>
                                    </p:set>
                                    <p:animEffect transition="in" filter="slide(fromBottom)">
                                      <p:cBhvr>
                                        <p:cTn id="12" dur="1000"/>
                                        <p:tgtEl>
                                          <p:spTgt spid="153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5388"/>
                                        </p:tgtEl>
                                        <p:attrNameLst>
                                          <p:attrName>style.visibility</p:attrName>
                                        </p:attrNameLst>
                                      </p:cBhvr>
                                      <p:to>
                                        <p:strVal val="visible"/>
                                      </p:to>
                                    </p:set>
                                    <p:anim calcmode="lin" valueType="num">
                                      <p:cBhvr additive="base">
                                        <p:cTn id="17" dur="1000" fill="hold"/>
                                        <p:tgtEl>
                                          <p:spTgt spid="15388"/>
                                        </p:tgtEl>
                                        <p:attrNameLst>
                                          <p:attrName>ppt_x</p:attrName>
                                        </p:attrNameLst>
                                      </p:cBhvr>
                                      <p:tavLst>
                                        <p:tav tm="0">
                                          <p:val>
                                            <p:strVal val="#ppt_x"/>
                                          </p:val>
                                        </p:tav>
                                        <p:tav tm="100000">
                                          <p:val>
                                            <p:strVal val="#ppt_x"/>
                                          </p:val>
                                        </p:tav>
                                      </p:tavLst>
                                    </p:anim>
                                    <p:anim calcmode="lin" valueType="num">
                                      <p:cBhvr additive="base">
                                        <p:cTn id="18" dur="1000" fill="hold"/>
                                        <p:tgtEl>
                                          <p:spTgt spid="15388"/>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389"/>
                                        </p:tgtEl>
                                        <p:attrNameLst>
                                          <p:attrName>style.visibility</p:attrName>
                                        </p:attrNameLst>
                                      </p:cBhvr>
                                      <p:to>
                                        <p:strVal val="visible"/>
                                      </p:to>
                                    </p:set>
                                    <p:animEffect transition="in" filter="fade">
                                      <p:cBhvr>
                                        <p:cTn id="23" dur="1000"/>
                                        <p:tgtEl>
                                          <p:spTgt spid="15389"/>
                                        </p:tgtEl>
                                      </p:cBhvr>
                                    </p:animEffect>
                                  </p:childTnLst>
                                </p:cTn>
                              </p:par>
                            </p:childTnLst>
                          </p:cTn>
                        </p:par>
                        <p:par>
                          <p:cTn id="24" fill="hold" nodeType="afterGroup">
                            <p:stCondLst>
                              <p:cond delay="1000"/>
                            </p:stCondLst>
                            <p:childTnLst>
                              <p:par>
                                <p:cTn id="25" presetID="8" presetClass="emph" presetSubtype="0" repeatCount="indefinite" fill="hold" grpId="0" nodeType="afterEffect">
                                  <p:stCondLst>
                                    <p:cond delay="0"/>
                                  </p:stCondLst>
                                  <p:childTnLst>
                                    <p:animRot by="21600000">
                                      <p:cBhvr>
                                        <p:cTn id="26" dur="3000" fill="hold"/>
                                        <p:tgtEl>
                                          <p:spTgt spid="15364"/>
                                        </p:tgtEl>
                                        <p:attrNameLst>
                                          <p:attrName>r</p:attrName>
                                        </p:attrNameLst>
                                      </p:cBhvr>
                                    </p:animRot>
                                  </p:childTnLst>
                                </p:cTn>
                              </p:par>
                              <p:par>
                                <p:cTn id="27" presetID="8" presetClass="emph" presetSubtype="0" repeatCount="indefinite" fill="hold" grpId="0" nodeType="withEffect">
                                  <p:stCondLst>
                                    <p:cond delay="0"/>
                                  </p:stCondLst>
                                  <p:childTnLst>
                                    <p:animRot by="21600000">
                                      <p:cBhvr>
                                        <p:cTn id="28" dur="3000" fill="hold"/>
                                        <p:tgtEl>
                                          <p:spTgt spid="15367"/>
                                        </p:tgtEl>
                                        <p:attrNameLst>
                                          <p:attrName>r</p:attrName>
                                        </p:attrNameLst>
                                      </p:cBhvr>
                                    </p:animRot>
                                  </p:childTnLst>
                                </p:cTn>
                              </p:par>
                              <p:par>
                                <p:cTn id="29" presetID="8" presetClass="emph" presetSubtype="0" repeatCount="indefinite" fill="hold" grpId="0" nodeType="withEffect">
                                  <p:stCondLst>
                                    <p:cond delay="0"/>
                                  </p:stCondLst>
                                  <p:childTnLst>
                                    <p:animRot by="21600000">
                                      <p:cBhvr>
                                        <p:cTn id="30" dur="3000" fill="hold"/>
                                        <p:tgtEl>
                                          <p:spTgt spid="15369"/>
                                        </p:tgtEl>
                                        <p:attrNameLst>
                                          <p:attrName>r</p:attrName>
                                        </p:attrNameLst>
                                      </p:cBhvr>
                                    </p:animRot>
                                  </p:childTnLst>
                                </p:cTn>
                              </p:par>
                              <p:par>
                                <p:cTn id="31" presetID="8" presetClass="emph" presetSubtype="0" repeatCount="indefinite" fill="hold" grpId="0" nodeType="withEffect">
                                  <p:stCondLst>
                                    <p:cond delay="0"/>
                                  </p:stCondLst>
                                  <p:childTnLst>
                                    <p:animRot by="21600000">
                                      <p:cBhvr>
                                        <p:cTn id="32" dur="3000" fill="hold"/>
                                        <p:tgtEl>
                                          <p:spTgt spid="15371"/>
                                        </p:tgtEl>
                                        <p:attrNameLst>
                                          <p:attrName>r</p:attrName>
                                        </p:attrNameLst>
                                      </p:cBhvr>
                                    </p:animRot>
                                  </p:childTnLst>
                                </p:cTn>
                              </p:par>
                              <p:par>
                                <p:cTn id="33" presetID="0" presetClass="path" presetSubtype="0" repeatCount="indefinite" accel="50000" decel="50000" fill="hold" grpId="0" nodeType="withEffect">
                                  <p:stCondLst>
                                    <p:cond delay="0"/>
                                  </p:stCondLst>
                                  <p:childTnLst>
                                    <p:animMotion origin="layout" path="M 3.33333E-6 0 L 0.075 0.16111 " pathEditMode="relative" rAng="0" ptsTypes="AA">
                                      <p:cBhvr>
                                        <p:cTn id="34" dur="2000" fill="hold"/>
                                        <p:tgtEl>
                                          <p:spTgt spid="15378"/>
                                        </p:tgtEl>
                                        <p:attrNameLst>
                                          <p:attrName>ppt_x</p:attrName>
                                          <p:attrName>ppt_y</p:attrName>
                                        </p:attrNameLst>
                                      </p:cBhvr>
                                      <p:rCtr x="3750" y="8056"/>
                                    </p:animMotion>
                                  </p:childTnLst>
                                </p:cTn>
                              </p:par>
                              <p:par>
                                <p:cTn id="35" presetID="0" presetClass="path" presetSubtype="0" repeatCount="indefinite" accel="50000" decel="50000" fill="hold" grpId="0" nodeType="withEffect">
                                  <p:stCondLst>
                                    <p:cond delay="0"/>
                                  </p:stCondLst>
                                  <p:childTnLst>
                                    <p:animMotion origin="layout" path="M 1.11022E-16 0.08334 L 1.11022E-16 0.16111 " pathEditMode="relative" rAng="0" ptsTypes="AA">
                                      <p:cBhvr>
                                        <p:cTn id="36" dur="2000" fill="hold"/>
                                        <p:tgtEl>
                                          <p:spTgt spid="15380"/>
                                        </p:tgtEl>
                                        <p:attrNameLst>
                                          <p:attrName>ppt_x</p:attrName>
                                          <p:attrName>ppt_y</p:attrName>
                                        </p:attrNameLst>
                                      </p:cBhvr>
                                      <p:rCtr x="0" y="3889"/>
                                    </p:animMotion>
                                  </p:childTnLst>
                                </p:cTn>
                              </p:par>
                              <p:par>
                                <p:cTn id="37" presetID="0" presetClass="path" presetSubtype="0" repeatCount="indefinite" accel="50000" decel="50000" fill="hold" grpId="0" nodeType="withEffect">
                                  <p:stCondLst>
                                    <p:cond delay="0"/>
                                  </p:stCondLst>
                                  <p:childTnLst>
                                    <p:animMotion origin="layout" path="M 0.025 0 L 0.13333 0 " pathEditMode="relative" rAng="0" ptsTypes="AA">
                                      <p:cBhvr>
                                        <p:cTn id="38" dur="2000" fill="hold"/>
                                        <p:tgtEl>
                                          <p:spTgt spid="15385"/>
                                        </p:tgtEl>
                                        <p:attrNameLst>
                                          <p:attrName>ppt_x</p:attrName>
                                          <p:attrName>ppt_y</p:attrName>
                                        </p:attrNameLst>
                                      </p:cBhvr>
                                      <p:rCtr x="5417" y="0"/>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390"/>
                                        </p:tgtEl>
                                        <p:attrNameLst>
                                          <p:attrName>style.visibility</p:attrName>
                                        </p:attrNameLst>
                                      </p:cBhvr>
                                      <p:to>
                                        <p:strVal val="visible"/>
                                      </p:to>
                                    </p:set>
                                    <p:animEffect transition="in" filter="fade">
                                      <p:cBhvr>
                                        <p:cTn id="43" dur="2000"/>
                                        <p:tgtEl>
                                          <p:spTgt spid="15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7" grpId="0" animBg="1"/>
      <p:bldP spid="15369" grpId="0" animBg="1"/>
      <p:bldP spid="15371" grpId="0" animBg="1"/>
      <p:bldP spid="15378" grpId="0" animBg="1"/>
      <p:bldP spid="15380" grpId="0" animBg="1"/>
      <p:bldP spid="15385" grpId="0" animBg="1"/>
      <p:bldP spid="15386" grpId="0"/>
      <p:bldP spid="15387" grpId="0"/>
      <p:bldP spid="15388" grpId="0"/>
      <p:bldP spid="15389" grpId="0"/>
      <p:bldP spid="1539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386" name="Line 4"/>
          <p:cNvSpPr>
            <a:spLocks noChangeShapeType="1"/>
          </p:cNvSpPr>
          <p:nvPr/>
        </p:nvSpPr>
        <p:spPr bwMode="auto">
          <a:xfrm>
            <a:off x="2209800" y="4495800"/>
            <a:ext cx="3352800" cy="0"/>
          </a:xfrm>
          <a:prstGeom prst="line">
            <a:avLst/>
          </a:prstGeom>
          <a:noFill/>
          <a:ln w="63500">
            <a:solidFill>
              <a:srgbClr val="9933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6387" name="Line 5"/>
          <p:cNvSpPr>
            <a:spLocks noChangeShapeType="1"/>
          </p:cNvSpPr>
          <p:nvPr/>
        </p:nvSpPr>
        <p:spPr bwMode="auto">
          <a:xfrm rot="-5400000">
            <a:off x="2209800" y="4457700"/>
            <a:ext cx="3352800" cy="0"/>
          </a:xfrm>
          <a:prstGeom prst="line">
            <a:avLst/>
          </a:prstGeom>
          <a:noFill/>
          <a:ln w="63500">
            <a:solidFill>
              <a:srgbClr val="9933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6388" name="Line 6"/>
          <p:cNvSpPr>
            <a:spLocks noChangeShapeType="1"/>
          </p:cNvSpPr>
          <p:nvPr/>
        </p:nvSpPr>
        <p:spPr bwMode="auto">
          <a:xfrm rot="-2717062">
            <a:off x="2286000" y="4457700"/>
            <a:ext cx="3352800" cy="0"/>
          </a:xfrm>
          <a:prstGeom prst="line">
            <a:avLst/>
          </a:prstGeom>
          <a:noFill/>
          <a:ln w="63500">
            <a:solidFill>
              <a:srgbClr val="9933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6389" name="Line 7"/>
          <p:cNvSpPr>
            <a:spLocks noChangeShapeType="1"/>
          </p:cNvSpPr>
          <p:nvPr/>
        </p:nvSpPr>
        <p:spPr bwMode="auto">
          <a:xfrm rot="-8313092">
            <a:off x="2209800" y="4419600"/>
            <a:ext cx="3352800" cy="1588"/>
          </a:xfrm>
          <a:prstGeom prst="line">
            <a:avLst/>
          </a:prstGeom>
          <a:noFill/>
          <a:ln w="63500">
            <a:solidFill>
              <a:srgbClr val="9933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6390" name="AutoShape 8"/>
          <p:cNvSpPr>
            <a:spLocks noChangeArrowheads="1"/>
          </p:cNvSpPr>
          <p:nvPr/>
        </p:nvSpPr>
        <p:spPr bwMode="auto">
          <a:xfrm>
            <a:off x="2514600" y="3048000"/>
            <a:ext cx="2819400" cy="27432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808080"/>
          </a:solidFill>
          <a:ln w="9525">
            <a:solidFill>
              <a:schemeClr val="tx1"/>
            </a:solidFill>
            <a:round/>
            <a:headEnd/>
            <a:tailEnd/>
          </a:ln>
        </p:spPr>
        <p:txBody>
          <a:bodyPr wrap="none" anchor="ctr"/>
          <a:lstStyle/>
          <a:p>
            <a:endParaRPr lang="en-US"/>
          </a:p>
        </p:txBody>
      </p:sp>
      <p:sp>
        <p:nvSpPr>
          <p:cNvPr id="16391" name="Oval 9"/>
          <p:cNvSpPr>
            <a:spLocks noChangeArrowheads="1"/>
          </p:cNvSpPr>
          <p:nvPr/>
        </p:nvSpPr>
        <p:spPr bwMode="auto">
          <a:xfrm>
            <a:off x="3657600" y="4191000"/>
            <a:ext cx="533400" cy="533400"/>
          </a:xfrm>
          <a:prstGeom prst="ellipse">
            <a:avLst/>
          </a:prstGeom>
          <a:solidFill>
            <a:srgbClr val="80808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6394" name="Line 10"/>
          <p:cNvSpPr>
            <a:spLocks noChangeShapeType="1"/>
          </p:cNvSpPr>
          <p:nvPr/>
        </p:nvSpPr>
        <p:spPr bwMode="auto">
          <a:xfrm>
            <a:off x="4419600" y="2286000"/>
            <a:ext cx="609600" cy="990600"/>
          </a:xfrm>
          <a:prstGeom prst="line">
            <a:avLst/>
          </a:prstGeom>
          <a:noFill/>
          <a:ln w="1270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5" name="Line 11"/>
          <p:cNvSpPr>
            <a:spLocks noChangeShapeType="1"/>
          </p:cNvSpPr>
          <p:nvPr/>
        </p:nvSpPr>
        <p:spPr bwMode="auto">
          <a:xfrm rot="1896450">
            <a:off x="5175250" y="4167188"/>
            <a:ext cx="762000" cy="1219200"/>
          </a:xfrm>
          <a:prstGeom prst="line">
            <a:avLst/>
          </a:prstGeom>
          <a:noFill/>
          <a:ln w="1270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Rectangle 12"/>
          <p:cNvSpPr>
            <a:spLocks noChangeArrowheads="1"/>
          </p:cNvSpPr>
          <p:nvPr/>
        </p:nvSpPr>
        <p:spPr bwMode="auto">
          <a:xfrm rot="3543274">
            <a:off x="3833813" y="3062288"/>
            <a:ext cx="2362200" cy="304800"/>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 name="Rectangle 13"/>
          <p:cNvSpPr>
            <a:spLocks noChangeArrowheads="1"/>
          </p:cNvSpPr>
          <p:nvPr/>
        </p:nvSpPr>
        <p:spPr bwMode="auto">
          <a:xfrm>
            <a:off x="0" y="2057400"/>
            <a:ext cx="4572000" cy="457200"/>
          </a:xfrm>
          <a:prstGeom prst="rect">
            <a:avLst/>
          </a:prstGeom>
          <a:solidFill>
            <a:srgbClr val="99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6396" name="Rectangle 14"/>
          <p:cNvSpPr>
            <a:spLocks noChangeArrowheads="1"/>
          </p:cNvSpPr>
          <p:nvPr/>
        </p:nvSpPr>
        <p:spPr bwMode="auto">
          <a:xfrm rot="5400000">
            <a:off x="4267200" y="5257800"/>
            <a:ext cx="2590800" cy="304800"/>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6397" name="Rectangle 15"/>
          <p:cNvSpPr>
            <a:spLocks noChangeArrowheads="1"/>
          </p:cNvSpPr>
          <p:nvPr/>
        </p:nvSpPr>
        <p:spPr bwMode="auto">
          <a:xfrm>
            <a:off x="5715000" y="6400800"/>
            <a:ext cx="2362200" cy="304800"/>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6400" name="Line 16"/>
          <p:cNvSpPr>
            <a:spLocks noChangeShapeType="1"/>
          </p:cNvSpPr>
          <p:nvPr/>
        </p:nvSpPr>
        <p:spPr bwMode="auto">
          <a:xfrm>
            <a:off x="5715000" y="6553200"/>
            <a:ext cx="1219200" cy="0"/>
          </a:xfrm>
          <a:prstGeom prst="line">
            <a:avLst/>
          </a:prstGeom>
          <a:noFill/>
          <a:ln w="1270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1" name="Text Box 17"/>
          <p:cNvSpPr txBox="1">
            <a:spLocks noChangeArrowheads="1"/>
          </p:cNvSpPr>
          <p:nvPr/>
        </p:nvSpPr>
        <p:spPr bwMode="auto">
          <a:xfrm>
            <a:off x="0" y="0"/>
            <a:ext cx="9144000" cy="396875"/>
          </a:xfrm>
          <a:prstGeom prst="rect">
            <a:avLst/>
          </a:prstGeom>
          <a:noFill/>
          <a:ln w="9525">
            <a:noFill/>
            <a:miter lim="800000"/>
            <a:headEnd/>
            <a:tailEnd/>
          </a:ln>
          <a:effectLst/>
        </p:spPr>
        <p:txBody>
          <a:bodyPr>
            <a:spAutoFit/>
          </a:bodyPr>
          <a:lstStyle/>
          <a:p>
            <a:pPr algn="ctr">
              <a:spcBef>
                <a:spcPct val="50000"/>
              </a:spcBef>
              <a:defRPr/>
            </a:pPr>
            <a:r>
              <a:rPr lang="en-US" sz="2000" b="1">
                <a:latin typeface="Times New Roman" charset="0"/>
              </a:rPr>
              <a:t>In a </a:t>
            </a:r>
            <a:r>
              <a:rPr lang="en-US" sz="2000" b="1">
                <a:solidFill>
                  <a:schemeClr val="accent2"/>
                </a:solidFill>
                <a:effectLst>
                  <a:outerShdw blurRad="38100" dist="38100" dir="2700000" algn="tl">
                    <a:srgbClr val="000000"/>
                  </a:outerShdw>
                </a:effectLst>
                <a:latin typeface="Times New Roman" charset="0"/>
              </a:rPr>
              <a:t>dynamic</a:t>
            </a:r>
            <a:r>
              <a:rPr lang="en-US" sz="2000" b="1">
                <a:latin typeface="Times New Roman" charset="0"/>
              </a:rPr>
              <a:t> system such as a water wheel or a turbine,</a:t>
            </a:r>
          </a:p>
        </p:txBody>
      </p:sp>
      <p:sp>
        <p:nvSpPr>
          <p:cNvPr id="4" name="Text Box 18"/>
          <p:cNvSpPr txBox="1">
            <a:spLocks noChangeArrowheads="1"/>
          </p:cNvSpPr>
          <p:nvPr/>
        </p:nvSpPr>
        <p:spPr bwMode="auto">
          <a:xfrm>
            <a:off x="0" y="3810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direct the fluid flow to the device we want to move.</a:t>
            </a:r>
          </a:p>
        </p:txBody>
      </p:sp>
      <p:sp>
        <p:nvSpPr>
          <p:cNvPr id="5" name="Text Box 19"/>
          <p:cNvSpPr txBox="1">
            <a:spLocks noChangeArrowheads="1"/>
          </p:cNvSpPr>
          <p:nvPr/>
        </p:nvSpPr>
        <p:spPr bwMode="auto">
          <a:xfrm>
            <a:off x="0" y="685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There is a pressure induced by gravity and the velocity of the fluid.</a:t>
            </a:r>
          </a:p>
        </p:txBody>
      </p:sp>
      <p:sp>
        <p:nvSpPr>
          <p:cNvPr id="16402" name="Text Box 20"/>
          <p:cNvSpPr txBox="1">
            <a:spLocks noChangeArrowheads="1"/>
          </p:cNvSpPr>
          <p:nvPr/>
        </p:nvSpPr>
        <p:spPr bwMode="auto">
          <a:xfrm>
            <a:off x="0" y="10668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The paddles of the wheel are in the way of the fluid trying to get to the lower pressure area so the fluid pushes on the paddles and causes the wheel to spin.</a:t>
            </a:r>
          </a:p>
        </p:txBody>
      </p:sp>
      <p:sp>
        <p:nvSpPr>
          <p:cNvPr id="16403" name="Text Box 21"/>
          <p:cNvSpPr txBox="1">
            <a:spLocks noChangeArrowheads="1"/>
          </p:cNvSpPr>
          <p:nvPr/>
        </p:nvSpPr>
        <p:spPr bwMode="auto">
          <a:xfrm>
            <a:off x="5867400" y="1981200"/>
            <a:ext cx="3276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If there was enough resistance to the movement of the wheel, the fluid would continue to run and simply go around the barrier.</a:t>
            </a:r>
          </a:p>
        </p:txBody>
      </p:sp>
    </p:spTree>
  </p:cSld>
  <p:clrMapOvr>
    <a:masterClrMapping/>
  </p:clrMapOvr>
  <p:transition advTm="573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repeatCount="indefinite" accel="50000" decel="50000" fill="hold" grpId="0" nodeType="withEffect">
                                  <p:stCondLst>
                                    <p:cond delay="0"/>
                                  </p:stCondLst>
                                  <p:childTnLst>
                                    <p:animMotion origin="layout" path="M 3.33333E-6 0 L 0.075 0.16111 " pathEditMode="relative" rAng="0" ptsTypes="AA">
                                      <p:cBhvr>
                                        <p:cTn id="6" dur="2000" fill="hold"/>
                                        <p:tgtEl>
                                          <p:spTgt spid="16394"/>
                                        </p:tgtEl>
                                        <p:attrNameLst>
                                          <p:attrName>ppt_x</p:attrName>
                                          <p:attrName>ppt_y</p:attrName>
                                        </p:attrNameLst>
                                      </p:cBhvr>
                                      <p:rCtr x="3750" y="8056"/>
                                    </p:animMotion>
                                  </p:childTnLst>
                                </p:cTn>
                              </p:par>
                              <p:par>
                                <p:cTn id="7" presetID="0" presetClass="path" presetSubtype="0" repeatCount="indefinite" accel="50000" decel="50000" fill="hold" grpId="0" nodeType="withEffect">
                                  <p:stCondLst>
                                    <p:cond delay="0"/>
                                  </p:stCondLst>
                                  <p:childTnLst>
                                    <p:animMotion origin="layout" path="M 1.11022E-16 0.08334 L 1.11022E-16 0.16111 " pathEditMode="relative" rAng="0" ptsTypes="AA">
                                      <p:cBhvr>
                                        <p:cTn id="8" dur="2000" fill="hold"/>
                                        <p:tgtEl>
                                          <p:spTgt spid="16395"/>
                                        </p:tgtEl>
                                        <p:attrNameLst>
                                          <p:attrName>ppt_x</p:attrName>
                                          <p:attrName>ppt_y</p:attrName>
                                        </p:attrNameLst>
                                      </p:cBhvr>
                                      <p:rCtr x="0" y="3889"/>
                                    </p:animMotion>
                                  </p:childTnLst>
                                </p:cTn>
                              </p:par>
                              <p:par>
                                <p:cTn id="9" presetID="0" presetClass="path" presetSubtype="0" repeatCount="indefinite" accel="50000" decel="50000" fill="hold" grpId="0" nodeType="withEffect">
                                  <p:stCondLst>
                                    <p:cond delay="0"/>
                                  </p:stCondLst>
                                  <p:childTnLst>
                                    <p:animMotion origin="layout" path="M 0.025 0 L 0.13333 0 " pathEditMode="relative" rAng="0" ptsTypes="AA">
                                      <p:cBhvr>
                                        <p:cTn id="10" dur="2000" fill="hold"/>
                                        <p:tgtEl>
                                          <p:spTgt spid="16400"/>
                                        </p:tgtEl>
                                        <p:attrNameLst>
                                          <p:attrName>ppt_x</p:attrName>
                                          <p:attrName>ppt_y</p:attrName>
                                        </p:attrNameLst>
                                      </p:cBhvr>
                                      <p:rCtr x="541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animBg="1"/>
      <p:bldP spid="16395" grpId="0" animBg="1"/>
      <p:bldP spid="1640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8434" name="Rectangle 35"/>
          <p:cNvSpPr>
            <a:spLocks noChangeArrowheads="1"/>
          </p:cNvSpPr>
          <p:nvPr/>
        </p:nvSpPr>
        <p:spPr bwMode="auto">
          <a:xfrm>
            <a:off x="2819400" y="3048000"/>
            <a:ext cx="304800" cy="1600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8435" name="Rectangle 34"/>
          <p:cNvSpPr>
            <a:spLocks noChangeArrowheads="1"/>
          </p:cNvSpPr>
          <p:nvPr/>
        </p:nvSpPr>
        <p:spPr bwMode="auto">
          <a:xfrm>
            <a:off x="5257800" y="3048000"/>
            <a:ext cx="914400" cy="2590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8436" name="Rectangle 12"/>
          <p:cNvSpPr>
            <a:spLocks noChangeArrowheads="1"/>
          </p:cNvSpPr>
          <p:nvPr/>
        </p:nvSpPr>
        <p:spPr bwMode="auto">
          <a:xfrm>
            <a:off x="3048000" y="4495800"/>
            <a:ext cx="2286000" cy="1524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8437" name="Line 14"/>
          <p:cNvSpPr>
            <a:spLocks noChangeShapeType="1"/>
          </p:cNvSpPr>
          <p:nvPr/>
        </p:nvSpPr>
        <p:spPr bwMode="auto">
          <a:xfrm>
            <a:off x="3124200" y="4495800"/>
            <a:ext cx="21336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Rectangle 20"/>
          <p:cNvSpPr>
            <a:spLocks noChangeArrowheads="1"/>
          </p:cNvSpPr>
          <p:nvPr/>
        </p:nvSpPr>
        <p:spPr bwMode="auto">
          <a:xfrm>
            <a:off x="2819400" y="3352800"/>
            <a:ext cx="304800" cy="12954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8453" name="Rectangle 21"/>
          <p:cNvSpPr>
            <a:spLocks noChangeArrowheads="1"/>
          </p:cNvSpPr>
          <p:nvPr/>
        </p:nvSpPr>
        <p:spPr bwMode="auto">
          <a:xfrm>
            <a:off x="5257800" y="3352800"/>
            <a:ext cx="914400" cy="17526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8440" name="Rectangle 22"/>
          <p:cNvSpPr>
            <a:spLocks noChangeArrowheads="1"/>
          </p:cNvSpPr>
          <p:nvPr/>
        </p:nvSpPr>
        <p:spPr bwMode="auto">
          <a:xfrm>
            <a:off x="5181600" y="4648200"/>
            <a:ext cx="1066800" cy="1066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8441" name="Line 24"/>
          <p:cNvSpPr>
            <a:spLocks noChangeShapeType="1"/>
          </p:cNvSpPr>
          <p:nvPr/>
        </p:nvSpPr>
        <p:spPr bwMode="auto">
          <a:xfrm>
            <a:off x="5257800" y="3048000"/>
            <a:ext cx="0" cy="14478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Rectangle 4"/>
          <p:cNvSpPr>
            <a:spLocks noChangeArrowheads="1"/>
          </p:cNvSpPr>
          <p:nvPr/>
        </p:nvSpPr>
        <p:spPr bwMode="auto">
          <a:xfrm>
            <a:off x="2819400" y="3048000"/>
            <a:ext cx="304800" cy="304800"/>
          </a:xfrm>
          <a:prstGeom prst="rect">
            <a:avLst/>
          </a:prstGeom>
          <a:solidFill>
            <a:srgbClr val="80808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000" b="1">
              <a:latin typeface="Times New Roman" panose="02020603050405020304" pitchFamily="18" charset="0"/>
            </a:endParaRPr>
          </a:p>
        </p:txBody>
      </p:sp>
      <p:sp>
        <p:nvSpPr>
          <p:cNvPr id="3" name="Rectangle 8"/>
          <p:cNvSpPr>
            <a:spLocks noChangeArrowheads="1"/>
          </p:cNvSpPr>
          <p:nvPr/>
        </p:nvSpPr>
        <p:spPr bwMode="auto">
          <a:xfrm>
            <a:off x="5257800" y="3048000"/>
            <a:ext cx="914400" cy="304800"/>
          </a:xfrm>
          <a:prstGeom prst="rect">
            <a:avLst/>
          </a:prstGeom>
          <a:solidFill>
            <a:srgbClr val="96969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000" b="1">
              <a:latin typeface="Times New Roman" panose="02020603050405020304" pitchFamily="18" charset="0"/>
            </a:endParaRPr>
          </a:p>
        </p:txBody>
      </p:sp>
      <p:sp>
        <p:nvSpPr>
          <p:cNvPr id="18444" name="Line 31"/>
          <p:cNvSpPr>
            <a:spLocks noChangeShapeType="1"/>
          </p:cNvSpPr>
          <p:nvPr/>
        </p:nvSpPr>
        <p:spPr bwMode="auto">
          <a:xfrm>
            <a:off x="6172200" y="3048000"/>
            <a:ext cx="0" cy="16002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5" name="Line 32"/>
          <p:cNvSpPr>
            <a:spLocks noChangeShapeType="1"/>
          </p:cNvSpPr>
          <p:nvPr/>
        </p:nvSpPr>
        <p:spPr bwMode="auto">
          <a:xfrm>
            <a:off x="2819400" y="3048000"/>
            <a:ext cx="0" cy="16002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Line 33"/>
          <p:cNvSpPr>
            <a:spLocks noChangeShapeType="1"/>
          </p:cNvSpPr>
          <p:nvPr/>
        </p:nvSpPr>
        <p:spPr bwMode="auto">
          <a:xfrm>
            <a:off x="3124200" y="3048000"/>
            <a:ext cx="0" cy="14478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6" name="Rectangle 54"/>
          <p:cNvSpPr>
            <a:spLocks noChangeArrowheads="1"/>
          </p:cNvSpPr>
          <p:nvPr/>
        </p:nvSpPr>
        <p:spPr bwMode="auto">
          <a:xfrm>
            <a:off x="5257800" y="3048000"/>
            <a:ext cx="914400" cy="304800"/>
          </a:xfrm>
          <a:prstGeom prst="rect">
            <a:avLst/>
          </a:prstGeom>
          <a:solidFill>
            <a:srgbClr val="96969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latin typeface="Times New Roman" panose="02020603050405020304" pitchFamily="18" charset="0"/>
              </a:rPr>
              <a:t>100</a:t>
            </a:r>
          </a:p>
        </p:txBody>
      </p:sp>
      <p:sp>
        <p:nvSpPr>
          <p:cNvPr id="18448" name="Rectangle 16"/>
          <p:cNvSpPr>
            <a:spLocks noChangeArrowheads="1"/>
          </p:cNvSpPr>
          <p:nvPr/>
        </p:nvSpPr>
        <p:spPr bwMode="auto">
          <a:xfrm>
            <a:off x="2667000" y="4648200"/>
            <a:ext cx="609600" cy="1295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8449" name="Line 15"/>
          <p:cNvSpPr>
            <a:spLocks noChangeShapeType="1"/>
          </p:cNvSpPr>
          <p:nvPr/>
        </p:nvSpPr>
        <p:spPr bwMode="auto">
          <a:xfrm>
            <a:off x="2819400" y="4648200"/>
            <a:ext cx="33528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Text Box 55"/>
          <p:cNvSpPr txBox="1">
            <a:spLocks noChangeArrowheads="1"/>
          </p:cNvSpPr>
          <p:nvPr/>
        </p:nvSpPr>
        <p:spPr bwMode="auto">
          <a:xfrm>
            <a:off x="0" y="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Here we have a container filled with liquid having an inside area of 1 square inch connected to another container with an inside area of 10 square inches.</a:t>
            </a:r>
          </a:p>
        </p:txBody>
      </p:sp>
      <p:sp>
        <p:nvSpPr>
          <p:cNvPr id="18488" name="Text Box 56"/>
          <p:cNvSpPr txBox="1">
            <a:spLocks noChangeArrowheads="1"/>
          </p:cNvSpPr>
          <p:nvPr/>
        </p:nvSpPr>
        <p:spPr bwMode="auto">
          <a:xfrm>
            <a:off x="1676400" y="28194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a:t>
            </a:r>
            <a:r>
              <a:rPr lang="en-US" altLang="en-US" sz="1400" b="1">
                <a:latin typeface="Times New Roman" panose="02020603050405020304" pitchFamily="18" charset="0"/>
                <a:cs typeface="Times New Roman" panose="02020603050405020304" pitchFamily="18" charset="0"/>
              </a:rPr>
              <a:t>² inch</a:t>
            </a:r>
          </a:p>
        </p:txBody>
      </p:sp>
      <p:sp>
        <p:nvSpPr>
          <p:cNvPr id="18489" name="Line 57"/>
          <p:cNvSpPr>
            <a:spLocks noChangeShapeType="1"/>
          </p:cNvSpPr>
          <p:nvPr/>
        </p:nvSpPr>
        <p:spPr bwMode="auto">
          <a:xfrm>
            <a:off x="2362200" y="2971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90" name="Text Box 58"/>
          <p:cNvSpPr txBox="1">
            <a:spLocks noChangeArrowheads="1"/>
          </p:cNvSpPr>
          <p:nvPr/>
        </p:nvSpPr>
        <p:spPr bwMode="auto">
          <a:xfrm>
            <a:off x="6858000" y="28194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10</a:t>
            </a:r>
            <a:r>
              <a:rPr lang="en-US" altLang="en-US" sz="1400" b="1">
                <a:latin typeface="Times New Roman" panose="02020603050405020304" pitchFamily="18" charset="0"/>
                <a:cs typeface="Times New Roman" panose="02020603050405020304" pitchFamily="18" charset="0"/>
              </a:rPr>
              <a:t>² inches</a:t>
            </a:r>
          </a:p>
        </p:txBody>
      </p:sp>
      <p:sp>
        <p:nvSpPr>
          <p:cNvPr id="18491" name="Line 59"/>
          <p:cNvSpPr>
            <a:spLocks noChangeShapeType="1"/>
          </p:cNvSpPr>
          <p:nvPr/>
        </p:nvSpPr>
        <p:spPr bwMode="auto">
          <a:xfrm flipH="1">
            <a:off x="6172200" y="2971800"/>
            <a:ext cx="762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01" name="Line 69"/>
          <p:cNvSpPr>
            <a:spLocks noChangeShapeType="1"/>
          </p:cNvSpPr>
          <p:nvPr/>
        </p:nvSpPr>
        <p:spPr bwMode="auto">
          <a:xfrm flipH="1">
            <a:off x="2590800" y="33528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2" name="Line 70"/>
          <p:cNvSpPr>
            <a:spLocks noChangeShapeType="1"/>
          </p:cNvSpPr>
          <p:nvPr/>
        </p:nvSpPr>
        <p:spPr bwMode="auto">
          <a:xfrm flipH="1">
            <a:off x="2590800" y="40386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3" name="Line 71"/>
          <p:cNvSpPr>
            <a:spLocks noChangeShapeType="1"/>
          </p:cNvSpPr>
          <p:nvPr/>
        </p:nvSpPr>
        <p:spPr bwMode="auto">
          <a:xfrm flipV="1">
            <a:off x="2667000" y="3352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04" name="Line 72"/>
          <p:cNvSpPr>
            <a:spLocks noChangeShapeType="1"/>
          </p:cNvSpPr>
          <p:nvPr/>
        </p:nvSpPr>
        <p:spPr bwMode="auto">
          <a:xfrm>
            <a:off x="2667000" y="3810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06" name="Text Box 74"/>
          <p:cNvSpPr txBox="1">
            <a:spLocks noChangeArrowheads="1"/>
          </p:cNvSpPr>
          <p:nvPr/>
        </p:nvSpPr>
        <p:spPr bwMode="auto">
          <a:xfrm>
            <a:off x="2438400" y="3581400"/>
            <a:ext cx="45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latin typeface="Times New Roman" panose="02020603050405020304" pitchFamily="18" charset="0"/>
              </a:rPr>
              <a:t>2.5”</a:t>
            </a:r>
          </a:p>
        </p:txBody>
      </p:sp>
      <p:sp>
        <p:nvSpPr>
          <p:cNvPr id="18507" name="Line 75"/>
          <p:cNvSpPr>
            <a:spLocks noChangeShapeType="1"/>
          </p:cNvSpPr>
          <p:nvPr/>
        </p:nvSpPr>
        <p:spPr bwMode="auto">
          <a:xfrm flipH="1">
            <a:off x="5029200" y="32766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8" name="Line 76"/>
          <p:cNvSpPr>
            <a:spLocks noChangeShapeType="1"/>
          </p:cNvSpPr>
          <p:nvPr/>
        </p:nvSpPr>
        <p:spPr bwMode="auto">
          <a:xfrm flipH="1">
            <a:off x="5029200" y="33528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9" name="Line 77"/>
          <p:cNvSpPr>
            <a:spLocks noChangeShapeType="1"/>
          </p:cNvSpPr>
          <p:nvPr/>
        </p:nvSpPr>
        <p:spPr bwMode="auto">
          <a:xfrm flipV="1">
            <a:off x="5105400" y="3352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10" name="Line 78"/>
          <p:cNvSpPr>
            <a:spLocks noChangeShapeType="1"/>
          </p:cNvSpPr>
          <p:nvPr/>
        </p:nvSpPr>
        <p:spPr bwMode="auto">
          <a:xfrm>
            <a:off x="5105400" y="3048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11" name="Text Box 79"/>
          <p:cNvSpPr txBox="1">
            <a:spLocks noChangeArrowheads="1"/>
          </p:cNvSpPr>
          <p:nvPr/>
        </p:nvSpPr>
        <p:spPr bwMode="auto">
          <a:xfrm>
            <a:off x="4648200" y="3200400"/>
            <a:ext cx="45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latin typeface="Times New Roman" panose="02020603050405020304" pitchFamily="18" charset="0"/>
              </a:rPr>
              <a:t>.25”</a:t>
            </a:r>
          </a:p>
        </p:txBody>
      </p:sp>
      <p:sp>
        <p:nvSpPr>
          <p:cNvPr id="18513" name="Rectangle 81"/>
          <p:cNvSpPr>
            <a:spLocks noChangeArrowheads="1"/>
          </p:cNvSpPr>
          <p:nvPr/>
        </p:nvSpPr>
        <p:spPr bwMode="auto">
          <a:xfrm>
            <a:off x="2819400" y="3048000"/>
            <a:ext cx="304800" cy="304800"/>
          </a:xfrm>
          <a:prstGeom prst="rect">
            <a:avLst/>
          </a:prstGeom>
          <a:solidFill>
            <a:srgbClr val="80808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latin typeface="Times New Roman" panose="02020603050405020304" pitchFamily="18" charset="0"/>
              </a:rPr>
              <a:t>10</a:t>
            </a:r>
          </a:p>
        </p:txBody>
      </p:sp>
      <p:sp>
        <p:nvSpPr>
          <p:cNvPr id="18514" name="Line 82"/>
          <p:cNvSpPr>
            <a:spLocks noChangeShapeType="1"/>
          </p:cNvSpPr>
          <p:nvPr/>
        </p:nvSpPr>
        <p:spPr bwMode="auto">
          <a:xfrm flipV="1">
            <a:off x="4191000" y="4191000"/>
            <a:ext cx="0" cy="3048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5" name="Oval 83"/>
          <p:cNvSpPr>
            <a:spLocks noChangeArrowheads="1"/>
          </p:cNvSpPr>
          <p:nvPr/>
        </p:nvSpPr>
        <p:spPr bwMode="auto">
          <a:xfrm>
            <a:off x="4038600" y="3886200"/>
            <a:ext cx="304800" cy="304800"/>
          </a:xfrm>
          <a:prstGeom prst="ellipse">
            <a:avLst/>
          </a:prstGeom>
          <a:solidFill>
            <a:schemeClr val="accent1"/>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8516" name="Line 84"/>
          <p:cNvSpPr>
            <a:spLocks noChangeShapeType="1"/>
          </p:cNvSpPr>
          <p:nvPr/>
        </p:nvSpPr>
        <p:spPr bwMode="auto">
          <a:xfrm flipV="1">
            <a:off x="4114800" y="3962400"/>
            <a:ext cx="152400" cy="152400"/>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17" name="Text Box 85"/>
          <p:cNvSpPr txBox="1">
            <a:spLocks noChangeArrowheads="1"/>
          </p:cNvSpPr>
          <p:nvPr/>
        </p:nvSpPr>
        <p:spPr bwMode="auto">
          <a:xfrm>
            <a:off x="3886200" y="3505200"/>
            <a:ext cx="53340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0000FF"/>
                </a:solidFill>
                <a:effectLst>
                  <a:outerShdw blurRad="38100" dist="38100" dir="2700000" algn="tl">
                    <a:srgbClr val="000000"/>
                  </a:outerShdw>
                </a:effectLst>
                <a:latin typeface="Times New Roman" charset="0"/>
              </a:rPr>
              <a:t>?</a:t>
            </a:r>
          </a:p>
        </p:txBody>
      </p:sp>
      <p:sp>
        <p:nvSpPr>
          <p:cNvPr id="18518" name="Text Box 86"/>
          <p:cNvSpPr txBox="1">
            <a:spLocks noChangeArrowheads="1"/>
          </p:cNvSpPr>
          <p:nvPr/>
        </p:nvSpPr>
        <p:spPr bwMode="auto">
          <a:xfrm>
            <a:off x="3657600" y="3581400"/>
            <a:ext cx="1066800" cy="304800"/>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FF0000"/>
                </a:solidFill>
                <a:effectLst>
                  <a:outerShdw blurRad="38100" dist="38100" dir="2700000" algn="tl">
                    <a:srgbClr val="000000"/>
                  </a:outerShdw>
                </a:effectLst>
                <a:latin typeface="Times New Roman" charset="0"/>
              </a:rPr>
              <a:t>10 psig</a:t>
            </a:r>
          </a:p>
        </p:txBody>
      </p:sp>
      <p:sp>
        <p:nvSpPr>
          <p:cNvPr id="18519" name="Text Box 87"/>
          <p:cNvSpPr txBox="1">
            <a:spLocks noChangeArrowheads="1"/>
          </p:cNvSpPr>
          <p:nvPr/>
        </p:nvSpPr>
        <p:spPr bwMode="auto">
          <a:xfrm>
            <a:off x="0" y="1066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If we assign a weight of 10 pounds to our small piston,</a:t>
            </a:r>
          </a:p>
        </p:txBody>
      </p:sp>
      <p:sp>
        <p:nvSpPr>
          <p:cNvPr id="18521" name="Text Box 89"/>
          <p:cNvSpPr txBox="1">
            <a:spLocks noChangeArrowheads="1"/>
          </p:cNvSpPr>
          <p:nvPr/>
        </p:nvSpPr>
        <p:spPr bwMode="auto">
          <a:xfrm>
            <a:off x="0" y="685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will add a piston to each side.</a:t>
            </a:r>
          </a:p>
        </p:txBody>
      </p:sp>
      <p:sp>
        <p:nvSpPr>
          <p:cNvPr id="18522" name="Text Box 90"/>
          <p:cNvSpPr txBox="1">
            <a:spLocks noChangeArrowheads="1"/>
          </p:cNvSpPr>
          <p:nvPr/>
        </p:nvSpPr>
        <p:spPr bwMode="auto">
          <a:xfrm>
            <a:off x="0" y="1447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what will be the pressure in the system?</a:t>
            </a:r>
          </a:p>
        </p:txBody>
      </p:sp>
      <p:sp>
        <p:nvSpPr>
          <p:cNvPr id="18523" name="Text Box 91"/>
          <p:cNvSpPr txBox="1">
            <a:spLocks noChangeArrowheads="1"/>
          </p:cNvSpPr>
          <p:nvPr/>
        </p:nvSpPr>
        <p:spPr bwMode="auto">
          <a:xfrm>
            <a:off x="0" y="1828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How heavy will the large piston have to be in order to balance the system?</a:t>
            </a:r>
          </a:p>
        </p:txBody>
      </p:sp>
      <p:sp>
        <p:nvSpPr>
          <p:cNvPr id="18524" name="Text Box 92"/>
          <p:cNvSpPr txBox="1">
            <a:spLocks noChangeArrowheads="1"/>
          </p:cNvSpPr>
          <p:nvPr/>
        </p:nvSpPr>
        <p:spPr bwMode="auto">
          <a:xfrm>
            <a:off x="0" y="22860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So we see that with a force of only 10 pounds we are able to support an opposing force of 100 pounds.</a:t>
            </a:r>
          </a:p>
        </p:txBody>
      </p:sp>
      <p:sp>
        <p:nvSpPr>
          <p:cNvPr id="18525" name="Text Box 93"/>
          <p:cNvSpPr txBox="1">
            <a:spLocks noChangeArrowheads="1"/>
          </p:cNvSpPr>
          <p:nvPr/>
        </p:nvSpPr>
        <p:spPr bwMode="auto">
          <a:xfrm>
            <a:off x="457200" y="4876800"/>
            <a:ext cx="1295400" cy="396875"/>
          </a:xfrm>
          <a:prstGeom prst="rect">
            <a:avLst/>
          </a:prstGeom>
          <a:noFill/>
          <a:ln w="9525">
            <a:noFill/>
            <a:miter lim="800000"/>
            <a:headEnd/>
            <a:tailEnd/>
          </a:ln>
          <a:effectLst/>
        </p:spPr>
        <p:txBody>
          <a:bodyPr>
            <a:spAutoFit/>
          </a:bodyPr>
          <a:lstStyle/>
          <a:p>
            <a:pPr>
              <a:spcBef>
                <a:spcPct val="50000"/>
              </a:spcBef>
              <a:defRPr/>
            </a:pPr>
            <a:r>
              <a:rPr lang="en-US" sz="2000" b="1">
                <a:solidFill>
                  <a:srgbClr val="0000FF"/>
                </a:solidFill>
                <a:effectLst>
                  <a:outerShdw blurRad="38100" dist="38100" dir="2700000" algn="tl">
                    <a:srgbClr val="000000"/>
                  </a:outerShdw>
                </a:effectLst>
                <a:latin typeface="Times New Roman" charset="0"/>
              </a:rPr>
              <a:t>However</a:t>
            </a:r>
            <a:r>
              <a:rPr lang="en-US" sz="2000" b="1">
                <a:latin typeface="Times New Roman" charset="0"/>
              </a:rPr>
              <a:t>,</a:t>
            </a:r>
          </a:p>
        </p:txBody>
      </p:sp>
      <p:sp>
        <p:nvSpPr>
          <p:cNvPr id="18526" name="Text Box 94"/>
          <p:cNvSpPr txBox="1">
            <a:spLocks noChangeArrowheads="1"/>
          </p:cNvSpPr>
          <p:nvPr/>
        </p:nvSpPr>
        <p:spPr bwMode="auto">
          <a:xfrm>
            <a:off x="1524000" y="4876800"/>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there is no free lunch!</a:t>
            </a:r>
          </a:p>
        </p:txBody>
      </p:sp>
      <p:sp>
        <p:nvSpPr>
          <p:cNvPr id="18527" name="Text Box 95"/>
          <p:cNvSpPr txBox="1">
            <a:spLocks noChangeArrowheads="1"/>
          </p:cNvSpPr>
          <p:nvPr/>
        </p:nvSpPr>
        <p:spPr bwMode="auto">
          <a:xfrm>
            <a:off x="4038600" y="4876800"/>
            <a:ext cx="45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When we try to actually move the load</a:t>
            </a:r>
          </a:p>
        </p:txBody>
      </p:sp>
      <p:sp>
        <p:nvSpPr>
          <p:cNvPr id="18528" name="Text Box 96"/>
          <p:cNvSpPr txBox="1">
            <a:spLocks noChangeArrowheads="1"/>
          </p:cNvSpPr>
          <p:nvPr/>
        </p:nvSpPr>
        <p:spPr bwMode="auto">
          <a:xfrm>
            <a:off x="0" y="51816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we find that moving the small piston 2.5 inches causes the large piston to move</a:t>
            </a:r>
          </a:p>
        </p:txBody>
      </p:sp>
      <p:sp>
        <p:nvSpPr>
          <p:cNvPr id="18531" name="Text Box 99"/>
          <p:cNvSpPr txBox="1">
            <a:spLocks noChangeArrowheads="1"/>
          </p:cNvSpPr>
          <p:nvPr/>
        </p:nvSpPr>
        <p:spPr bwMode="auto">
          <a:xfrm>
            <a:off x="3505200" y="54864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only .25”.</a:t>
            </a:r>
          </a:p>
        </p:txBody>
      </p:sp>
      <p:sp>
        <p:nvSpPr>
          <p:cNvPr id="18532" name="Text Box 100"/>
          <p:cNvSpPr txBox="1">
            <a:spLocks noChangeArrowheads="1"/>
          </p:cNvSpPr>
          <p:nvPr/>
        </p:nvSpPr>
        <p:spPr bwMode="auto">
          <a:xfrm>
            <a:off x="1676400" y="5867400"/>
            <a:ext cx="746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Just as in any mechanical system, force x distance is a constant.</a:t>
            </a:r>
          </a:p>
        </p:txBody>
      </p:sp>
      <p:sp>
        <p:nvSpPr>
          <p:cNvPr id="18533" name="Text Box 101"/>
          <p:cNvSpPr txBox="1">
            <a:spLocks noChangeArrowheads="1"/>
          </p:cNvSpPr>
          <p:nvPr/>
        </p:nvSpPr>
        <p:spPr bwMode="auto">
          <a:xfrm>
            <a:off x="0" y="61722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solidFill>
                  <a:srgbClr val="0000FF"/>
                </a:solidFill>
                <a:latin typeface="Times New Roman" panose="02020603050405020304" pitchFamily="18" charset="0"/>
              </a:rPr>
              <a:t>10 x 2.5 = 100 x .25</a:t>
            </a:r>
          </a:p>
        </p:txBody>
      </p:sp>
    </p:spTree>
    <p:custDataLst>
      <p:tags r:id="rId1"/>
    </p:custDataLst>
  </p:cSld>
  <p:clrMapOvr>
    <a:masterClrMapping/>
  </p:clrMapOvr>
  <p:transition advTm="7868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74"/>
                                        </p:tgtEl>
                                        <p:attrNameLst>
                                          <p:attrName>style.visibility</p:attrName>
                                        </p:attrNameLst>
                                      </p:cBhvr>
                                      <p:to>
                                        <p:strVal val="visible"/>
                                      </p:to>
                                    </p:set>
                                    <p:animEffect transition="in" filter="fade">
                                      <p:cBhvr>
                                        <p:cTn id="7" dur="2000"/>
                                        <p:tgtEl>
                                          <p:spTgt spid="19474"/>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8488"/>
                                        </p:tgtEl>
                                        <p:attrNameLst>
                                          <p:attrName>style.visibility</p:attrName>
                                        </p:attrNameLst>
                                      </p:cBhvr>
                                      <p:to>
                                        <p:strVal val="visible"/>
                                      </p:to>
                                    </p:set>
                                    <p:animEffect transition="in" filter="fade">
                                      <p:cBhvr>
                                        <p:cTn id="11" dur="1000"/>
                                        <p:tgtEl>
                                          <p:spTgt spid="1848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489"/>
                                        </p:tgtEl>
                                        <p:attrNameLst>
                                          <p:attrName>style.visibility</p:attrName>
                                        </p:attrNameLst>
                                      </p:cBhvr>
                                      <p:to>
                                        <p:strVal val="visible"/>
                                      </p:to>
                                    </p:set>
                                    <p:animEffect transition="in" filter="fade">
                                      <p:cBhvr>
                                        <p:cTn id="14" dur="1000"/>
                                        <p:tgtEl>
                                          <p:spTgt spid="18489"/>
                                        </p:tgtEl>
                                      </p:cBhvr>
                                    </p:animEffect>
                                  </p:childTnLst>
                                </p:cTn>
                              </p:par>
                            </p:childTnLst>
                          </p:cTn>
                        </p:par>
                        <p:par>
                          <p:cTn id="15" fill="hold" nodeType="afterGroup">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18490"/>
                                        </p:tgtEl>
                                        <p:attrNameLst>
                                          <p:attrName>style.visibility</p:attrName>
                                        </p:attrNameLst>
                                      </p:cBhvr>
                                      <p:to>
                                        <p:strVal val="visible"/>
                                      </p:to>
                                    </p:set>
                                    <p:animEffect transition="in" filter="fade">
                                      <p:cBhvr>
                                        <p:cTn id="18" dur="1000"/>
                                        <p:tgtEl>
                                          <p:spTgt spid="1849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491"/>
                                        </p:tgtEl>
                                        <p:attrNameLst>
                                          <p:attrName>style.visibility</p:attrName>
                                        </p:attrNameLst>
                                      </p:cBhvr>
                                      <p:to>
                                        <p:strVal val="visible"/>
                                      </p:to>
                                    </p:set>
                                    <p:animEffect transition="in" filter="fade">
                                      <p:cBhvr>
                                        <p:cTn id="21" dur="1000"/>
                                        <p:tgtEl>
                                          <p:spTgt spid="1849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18521"/>
                                        </p:tgtEl>
                                        <p:attrNameLst>
                                          <p:attrName>style.visibility</p:attrName>
                                        </p:attrNameLst>
                                      </p:cBhvr>
                                      <p:to>
                                        <p:strVal val="visible"/>
                                      </p:to>
                                    </p:set>
                                    <p:anim calcmode="lin" valueType="num">
                                      <p:cBhvr additive="base">
                                        <p:cTn id="26" dur="1000" fill="hold"/>
                                        <p:tgtEl>
                                          <p:spTgt spid="18521"/>
                                        </p:tgtEl>
                                        <p:attrNameLst>
                                          <p:attrName>ppt_x</p:attrName>
                                        </p:attrNameLst>
                                      </p:cBhvr>
                                      <p:tavLst>
                                        <p:tav tm="0">
                                          <p:val>
                                            <p:strVal val="1+#ppt_w/2"/>
                                          </p:val>
                                        </p:tav>
                                        <p:tav tm="100000">
                                          <p:val>
                                            <p:strVal val="#ppt_x"/>
                                          </p:val>
                                        </p:tav>
                                      </p:tavLst>
                                    </p:anim>
                                    <p:anim calcmode="lin" valueType="num">
                                      <p:cBhvr additive="base">
                                        <p:cTn id="27" dur="1000" fill="hold"/>
                                        <p:tgtEl>
                                          <p:spTgt spid="18521"/>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1000"/>
                            </p:stCondLst>
                            <p:childTnLst>
                              <p:par>
                                <p:cTn id="29" presetID="2" presetClass="entr" presetSubtype="1"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1000" fill="hold"/>
                                        <p:tgtEl>
                                          <p:spTgt spid="2"/>
                                        </p:tgtEl>
                                        <p:attrNameLst>
                                          <p:attrName>ppt_x</p:attrName>
                                        </p:attrNameLst>
                                      </p:cBhvr>
                                      <p:tavLst>
                                        <p:tav tm="0">
                                          <p:val>
                                            <p:strVal val="#ppt_x"/>
                                          </p:val>
                                        </p:tav>
                                        <p:tav tm="100000">
                                          <p:val>
                                            <p:strVal val="#ppt_x"/>
                                          </p:val>
                                        </p:tav>
                                      </p:tavLst>
                                    </p:anim>
                                    <p:anim calcmode="lin" valueType="num">
                                      <p:cBhvr additive="base">
                                        <p:cTn id="32" dur="1000" fill="hold"/>
                                        <p:tgtEl>
                                          <p:spTgt spid="2"/>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2000"/>
                            </p:stCondLst>
                            <p:childTnLst>
                              <p:par>
                                <p:cTn id="34" presetID="2" presetClass="entr" presetSubtype="1"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1000" fill="hold"/>
                                        <p:tgtEl>
                                          <p:spTgt spid="3"/>
                                        </p:tgtEl>
                                        <p:attrNameLst>
                                          <p:attrName>ppt_x</p:attrName>
                                        </p:attrNameLst>
                                      </p:cBhvr>
                                      <p:tavLst>
                                        <p:tav tm="0">
                                          <p:val>
                                            <p:strVal val="#ppt_x"/>
                                          </p:val>
                                        </p:tav>
                                        <p:tav tm="100000">
                                          <p:val>
                                            <p:strVal val="#ppt_x"/>
                                          </p:val>
                                        </p:tav>
                                      </p:tavLst>
                                    </p:anim>
                                    <p:anim calcmode="lin" valueType="num">
                                      <p:cBhvr additive="base">
                                        <p:cTn id="37"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8519"/>
                                        </p:tgtEl>
                                        <p:attrNameLst>
                                          <p:attrName>style.visibility</p:attrName>
                                        </p:attrNameLst>
                                      </p:cBhvr>
                                      <p:to>
                                        <p:strVal val="visible"/>
                                      </p:to>
                                    </p:set>
                                    <p:animEffect transition="in" filter="slide(fromBottom)">
                                      <p:cBhvr>
                                        <p:cTn id="42" dur="500"/>
                                        <p:tgtEl>
                                          <p:spTgt spid="18519"/>
                                        </p:tgtEl>
                                      </p:cBhvr>
                                    </p:animEffect>
                                  </p:childTnLst>
                                </p:cTn>
                              </p:par>
                            </p:childTnLst>
                          </p:cTn>
                        </p:par>
                        <p:par>
                          <p:cTn id="43" fill="hold" nodeType="afterGroup">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18513"/>
                                        </p:tgtEl>
                                        <p:attrNameLst>
                                          <p:attrName>style.visibility</p:attrName>
                                        </p:attrNameLst>
                                      </p:cBhvr>
                                      <p:to>
                                        <p:strVal val="visible"/>
                                      </p:to>
                                    </p:set>
                                    <p:animEffect transition="in" filter="fade">
                                      <p:cBhvr>
                                        <p:cTn id="46" dur="1000"/>
                                        <p:tgtEl>
                                          <p:spTgt spid="1851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8522"/>
                                        </p:tgtEl>
                                        <p:attrNameLst>
                                          <p:attrName>style.visibility</p:attrName>
                                        </p:attrNameLst>
                                      </p:cBhvr>
                                      <p:to>
                                        <p:strVal val="visible"/>
                                      </p:to>
                                    </p:set>
                                    <p:animEffect transition="in" filter="fade">
                                      <p:cBhvr>
                                        <p:cTn id="51" dur="1000"/>
                                        <p:tgtEl>
                                          <p:spTgt spid="185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8514"/>
                                        </p:tgtEl>
                                        <p:attrNameLst>
                                          <p:attrName>style.visibility</p:attrName>
                                        </p:attrNameLst>
                                      </p:cBhvr>
                                      <p:to>
                                        <p:strVal val="visible"/>
                                      </p:to>
                                    </p:set>
                                    <p:animEffect transition="in" filter="fade">
                                      <p:cBhvr>
                                        <p:cTn id="54" dur="1000"/>
                                        <p:tgtEl>
                                          <p:spTgt spid="1851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8515"/>
                                        </p:tgtEl>
                                        <p:attrNameLst>
                                          <p:attrName>style.visibility</p:attrName>
                                        </p:attrNameLst>
                                      </p:cBhvr>
                                      <p:to>
                                        <p:strVal val="visible"/>
                                      </p:to>
                                    </p:set>
                                    <p:animEffect transition="in" filter="fade">
                                      <p:cBhvr>
                                        <p:cTn id="57" dur="1000"/>
                                        <p:tgtEl>
                                          <p:spTgt spid="1851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8516"/>
                                        </p:tgtEl>
                                        <p:attrNameLst>
                                          <p:attrName>style.visibility</p:attrName>
                                        </p:attrNameLst>
                                      </p:cBhvr>
                                      <p:to>
                                        <p:strVal val="visible"/>
                                      </p:to>
                                    </p:set>
                                    <p:animEffect transition="in" filter="fade">
                                      <p:cBhvr>
                                        <p:cTn id="60" dur="1000"/>
                                        <p:tgtEl>
                                          <p:spTgt spid="1851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8517"/>
                                        </p:tgtEl>
                                        <p:attrNameLst>
                                          <p:attrName>style.visibility</p:attrName>
                                        </p:attrNameLst>
                                      </p:cBhvr>
                                      <p:to>
                                        <p:strVal val="visible"/>
                                      </p:to>
                                    </p:set>
                                    <p:animEffect transition="in" filter="fade">
                                      <p:cBhvr>
                                        <p:cTn id="63" dur="2000"/>
                                        <p:tgtEl>
                                          <p:spTgt spid="1851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8518"/>
                                        </p:tgtEl>
                                        <p:attrNameLst>
                                          <p:attrName>style.visibility</p:attrName>
                                        </p:attrNameLst>
                                      </p:cBhvr>
                                      <p:to>
                                        <p:strVal val="visible"/>
                                      </p:to>
                                    </p:set>
                                    <p:animEffect transition="in" filter="fade">
                                      <p:cBhvr>
                                        <p:cTn id="68" dur="1000"/>
                                        <p:tgtEl>
                                          <p:spTgt spid="18518"/>
                                        </p:tgtEl>
                                      </p:cBhvr>
                                    </p:animEffect>
                                  </p:childTnLst>
                                </p:cTn>
                              </p:par>
                              <p:par>
                                <p:cTn id="69" presetID="10" presetClass="exit" presetSubtype="0" fill="hold" grpId="1" nodeType="withEffect">
                                  <p:stCondLst>
                                    <p:cond delay="0"/>
                                  </p:stCondLst>
                                  <p:childTnLst>
                                    <p:animEffect transition="out" filter="fade">
                                      <p:cBhvr>
                                        <p:cTn id="70" dur="1000"/>
                                        <p:tgtEl>
                                          <p:spTgt spid="18517"/>
                                        </p:tgtEl>
                                      </p:cBhvr>
                                    </p:animEffect>
                                    <p:set>
                                      <p:cBhvr>
                                        <p:cTn id="71" dur="1" fill="hold">
                                          <p:stCondLst>
                                            <p:cond delay="999"/>
                                          </p:stCondLst>
                                        </p:cTn>
                                        <p:tgtEl>
                                          <p:spTgt spid="18517"/>
                                        </p:tgtEl>
                                        <p:attrNameLst>
                                          <p:attrName>style.visibility</p:attrName>
                                        </p:attrNameLst>
                                      </p:cBhvr>
                                      <p:to>
                                        <p:strVal val="hidden"/>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8523"/>
                                        </p:tgtEl>
                                        <p:attrNameLst>
                                          <p:attrName>style.visibility</p:attrName>
                                        </p:attrNameLst>
                                      </p:cBhvr>
                                      <p:to>
                                        <p:strVal val="visible"/>
                                      </p:to>
                                    </p:set>
                                    <p:animEffect transition="in" filter="fade">
                                      <p:cBhvr>
                                        <p:cTn id="76" dur="1000"/>
                                        <p:tgtEl>
                                          <p:spTgt spid="1852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8486"/>
                                        </p:tgtEl>
                                        <p:attrNameLst>
                                          <p:attrName>style.visibility</p:attrName>
                                        </p:attrNameLst>
                                      </p:cBhvr>
                                      <p:to>
                                        <p:strVal val="visible"/>
                                      </p:to>
                                    </p:set>
                                    <p:animEffect transition="in" filter="fade">
                                      <p:cBhvr>
                                        <p:cTn id="81" dur="1000"/>
                                        <p:tgtEl>
                                          <p:spTgt spid="18486"/>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8524"/>
                                        </p:tgtEl>
                                        <p:attrNameLst>
                                          <p:attrName>style.visibility</p:attrName>
                                        </p:attrNameLst>
                                      </p:cBhvr>
                                      <p:to>
                                        <p:strVal val="visible"/>
                                      </p:to>
                                    </p:set>
                                    <p:animEffect transition="in" filter="fade">
                                      <p:cBhvr>
                                        <p:cTn id="86" dur="1000"/>
                                        <p:tgtEl>
                                          <p:spTgt spid="1852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18525"/>
                                        </p:tgtEl>
                                        <p:attrNameLst>
                                          <p:attrName>style.visibility</p:attrName>
                                        </p:attrNameLst>
                                      </p:cBhvr>
                                      <p:to>
                                        <p:strVal val="visible"/>
                                      </p:to>
                                    </p:set>
                                    <p:anim calcmode="lin" valueType="num">
                                      <p:cBhvr>
                                        <p:cTn id="91" dur="500" fill="hold"/>
                                        <p:tgtEl>
                                          <p:spTgt spid="18525"/>
                                        </p:tgtEl>
                                        <p:attrNameLst>
                                          <p:attrName>ppt_w</p:attrName>
                                        </p:attrNameLst>
                                      </p:cBhvr>
                                      <p:tavLst>
                                        <p:tav tm="0">
                                          <p:val>
                                            <p:fltVal val="0"/>
                                          </p:val>
                                        </p:tav>
                                        <p:tav tm="100000">
                                          <p:val>
                                            <p:strVal val="#ppt_w"/>
                                          </p:val>
                                        </p:tav>
                                      </p:tavLst>
                                    </p:anim>
                                    <p:anim calcmode="lin" valueType="num">
                                      <p:cBhvr>
                                        <p:cTn id="92" dur="500" fill="hold"/>
                                        <p:tgtEl>
                                          <p:spTgt spid="18525"/>
                                        </p:tgtEl>
                                        <p:attrNameLst>
                                          <p:attrName>ppt_h</p:attrName>
                                        </p:attrNameLst>
                                      </p:cBhvr>
                                      <p:tavLst>
                                        <p:tav tm="0">
                                          <p:val>
                                            <p:fltVal val="0"/>
                                          </p:val>
                                        </p:tav>
                                        <p:tav tm="100000">
                                          <p:val>
                                            <p:strVal val="#ppt_h"/>
                                          </p:val>
                                        </p:tav>
                                      </p:tavLst>
                                    </p:anim>
                                    <p:animEffect transition="in" filter="fade">
                                      <p:cBhvr>
                                        <p:cTn id="93" dur="500"/>
                                        <p:tgtEl>
                                          <p:spTgt spid="18525"/>
                                        </p:tgtEl>
                                      </p:cBhvr>
                                    </p:animEffect>
                                  </p:childTnLst>
                                </p:cTn>
                              </p:par>
                            </p:childTnLst>
                          </p:cTn>
                        </p:par>
                        <p:par>
                          <p:cTn id="94" fill="hold" nodeType="afterGroup">
                            <p:stCondLst>
                              <p:cond delay="500"/>
                            </p:stCondLst>
                            <p:childTnLst>
                              <p:par>
                                <p:cTn id="95" presetID="2" presetClass="entr" presetSubtype="8" fill="hold" grpId="0" nodeType="afterEffect">
                                  <p:stCondLst>
                                    <p:cond delay="0"/>
                                  </p:stCondLst>
                                  <p:childTnLst>
                                    <p:set>
                                      <p:cBhvr>
                                        <p:cTn id="96" dur="1" fill="hold">
                                          <p:stCondLst>
                                            <p:cond delay="0"/>
                                          </p:stCondLst>
                                        </p:cTn>
                                        <p:tgtEl>
                                          <p:spTgt spid="18526"/>
                                        </p:tgtEl>
                                        <p:attrNameLst>
                                          <p:attrName>style.visibility</p:attrName>
                                        </p:attrNameLst>
                                      </p:cBhvr>
                                      <p:to>
                                        <p:strVal val="visible"/>
                                      </p:to>
                                    </p:set>
                                    <p:anim calcmode="lin" valueType="num">
                                      <p:cBhvr additive="base">
                                        <p:cTn id="97" dur="1000" fill="hold"/>
                                        <p:tgtEl>
                                          <p:spTgt spid="18526"/>
                                        </p:tgtEl>
                                        <p:attrNameLst>
                                          <p:attrName>ppt_x</p:attrName>
                                        </p:attrNameLst>
                                      </p:cBhvr>
                                      <p:tavLst>
                                        <p:tav tm="0">
                                          <p:val>
                                            <p:strVal val="0-#ppt_w/2"/>
                                          </p:val>
                                        </p:tav>
                                        <p:tav tm="100000">
                                          <p:val>
                                            <p:strVal val="#ppt_x"/>
                                          </p:val>
                                        </p:tav>
                                      </p:tavLst>
                                    </p:anim>
                                    <p:anim calcmode="lin" valueType="num">
                                      <p:cBhvr additive="base">
                                        <p:cTn id="98" dur="1000" fill="hold"/>
                                        <p:tgtEl>
                                          <p:spTgt spid="18526"/>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8528"/>
                                        </p:tgtEl>
                                        <p:attrNameLst>
                                          <p:attrName>style.visibility</p:attrName>
                                        </p:attrNameLst>
                                      </p:cBhvr>
                                      <p:to>
                                        <p:strVal val="visible"/>
                                      </p:to>
                                    </p:set>
                                    <p:animEffect transition="in" filter="fade">
                                      <p:cBhvr>
                                        <p:cTn id="103" dur="2000"/>
                                        <p:tgtEl>
                                          <p:spTgt spid="1852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8527"/>
                                        </p:tgtEl>
                                        <p:attrNameLst>
                                          <p:attrName>style.visibility</p:attrName>
                                        </p:attrNameLst>
                                      </p:cBhvr>
                                      <p:to>
                                        <p:strVal val="visible"/>
                                      </p:to>
                                    </p:set>
                                    <p:animEffect transition="in" filter="fade">
                                      <p:cBhvr>
                                        <p:cTn id="106" dur="2000"/>
                                        <p:tgtEl>
                                          <p:spTgt spid="18527"/>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8501"/>
                                        </p:tgtEl>
                                        <p:attrNameLst>
                                          <p:attrName>style.visibility</p:attrName>
                                        </p:attrNameLst>
                                      </p:cBhvr>
                                      <p:to>
                                        <p:strVal val="visible"/>
                                      </p:to>
                                    </p:set>
                                    <p:animEffect transition="in" filter="fade">
                                      <p:cBhvr>
                                        <p:cTn id="109" dur="1000"/>
                                        <p:tgtEl>
                                          <p:spTgt spid="18501"/>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8502"/>
                                        </p:tgtEl>
                                        <p:attrNameLst>
                                          <p:attrName>style.visibility</p:attrName>
                                        </p:attrNameLst>
                                      </p:cBhvr>
                                      <p:to>
                                        <p:strVal val="visible"/>
                                      </p:to>
                                    </p:set>
                                    <p:animEffect transition="in" filter="fade">
                                      <p:cBhvr>
                                        <p:cTn id="112" dur="1000"/>
                                        <p:tgtEl>
                                          <p:spTgt spid="18502"/>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8503"/>
                                        </p:tgtEl>
                                        <p:attrNameLst>
                                          <p:attrName>style.visibility</p:attrName>
                                        </p:attrNameLst>
                                      </p:cBhvr>
                                      <p:to>
                                        <p:strVal val="visible"/>
                                      </p:to>
                                    </p:set>
                                    <p:animEffect transition="in" filter="fade">
                                      <p:cBhvr>
                                        <p:cTn id="115" dur="1000"/>
                                        <p:tgtEl>
                                          <p:spTgt spid="18503"/>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8504"/>
                                        </p:tgtEl>
                                        <p:attrNameLst>
                                          <p:attrName>style.visibility</p:attrName>
                                        </p:attrNameLst>
                                      </p:cBhvr>
                                      <p:to>
                                        <p:strVal val="visible"/>
                                      </p:to>
                                    </p:set>
                                    <p:animEffect transition="in" filter="fade">
                                      <p:cBhvr>
                                        <p:cTn id="118" dur="1000"/>
                                        <p:tgtEl>
                                          <p:spTgt spid="18504"/>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8506"/>
                                        </p:tgtEl>
                                        <p:attrNameLst>
                                          <p:attrName>style.visibility</p:attrName>
                                        </p:attrNameLst>
                                      </p:cBhvr>
                                      <p:to>
                                        <p:strVal val="visible"/>
                                      </p:to>
                                    </p:set>
                                    <p:animEffect transition="in" filter="fade">
                                      <p:cBhvr>
                                        <p:cTn id="121" dur="1000"/>
                                        <p:tgtEl>
                                          <p:spTgt spid="18506"/>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8531"/>
                                        </p:tgtEl>
                                        <p:attrNameLst>
                                          <p:attrName>style.visibility</p:attrName>
                                        </p:attrNameLst>
                                      </p:cBhvr>
                                      <p:to>
                                        <p:strVal val="visible"/>
                                      </p:to>
                                    </p:set>
                                    <p:animEffect transition="in" filter="fade">
                                      <p:cBhvr>
                                        <p:cTn id="126" dur="1000"/>
                                        <p:tgtEl>
                                          <p:spTgt spid="18531"/>
                                        </p:tgtEl>
                                      </p:cBhvr>
                                    </p:animEffect>
                                  </p:childTnLst>
                                </p:cTn>
                              </p:par>
                            </p:childTnLst>
                          </p:cTn>
                        </p:par>
                        <p:par>
                          <p:cTn id="127" fill="hold" nodeType="afterGroup">
                            <p:stCondLst>
                              <p:cond delay="1000"/>
                            </p:stCondLst>
                            <p:childTnLst>
                              <p:par>
                                <p:cTn id="128" presetID="10" presetClass="entr" presetSubtype="0" fill="hold" grpId="0" nodeType="afterEffect">
                                  <p:stCondLst>
                                    <p:cond delay="0"/>
                                  </p:stCondLst>
                                  <p:childTnLst>
                                    <p:set>
                                      <p:cBhvr>
                                        <p:cTn id="129" dur="1" fill="hold">
                                          <p:stCondLst>
                                            <p:cond delay="0"/>
                                          </p:stCondLst>
                                        </p:cTn>
                                        <p:tgtEl>
                                          <p:spTgt spid="18507"/>
                                        </p:tgtEl>
                                        <p:attrNameLst>
                                          <p:attrName>style.visibility</p:attrName>
                                        </p:attrNameLst>
                                      </p:cBhvr>
                                      <p:to>
                                        <p:strVal val="visible"/>
                                      </p:to>
                                    </p:set>
                                    <p:animEffect transition="in" filter="fade">
                                      <p:cBhvr>
                                        <p:cTn id="130" dur="1000"/>
                                        <p:tgtEl>
                                          <p:spTgt spid="18507"/>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18508"/>
                                        </p:tgtEl>
                                        <p:attrNameLst>
                                          <p:attrName>style.visibility</p:attrName>
                                        </p:attrNameLst>
                                      </p:cBhvr>
                                      <p:to>
                                        <p:strVal val="visible"/>
                                      </p:to>
                                    </p:set>
                                    <p:animEffect transition="in" filter="fade">
                                      <p:cBhvr>
                                        <p:cTn id="133" dur="1000"/>
                                        <p:tgtEl>
                                          <p:spTgt spid="1850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8509"/>
                                        </p:tgtEl>
                                        <p:attrNameLst>
                                          <p:attrName>style.visibility</p:attrName>
                                        </p:attrNameLst>
                                      </p:cBhvr>
                                      <p:to>
                                        <p:strVal val="visible"/>
                                      </p:to>
                                    </p:set>
                                    <p:animEffect transition="in" filter="fade">
                                      <p:cBhvr>
                                        <p:cTn id="136" dur="1000"/>
                                        <p:tgtEl>
                                          <p:spTgt spid="18509"/>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18510"/>
                                        </p:tgtEl>
                                        <p:attrNameLst>
                                          <p:attrName>style.visibility</p:attrName>
                                        </p:attrNameLst>
                                      </p:cBhvr>
                                      <p:to>
                                        <p:strVal val="visible"/>
                                      </p:to>
                                    </p:set>
                                    <p:animEffect transition="in" filter="fade">
                                      <p:cBhvr>
                                        <p:cTn id="139" dur="1000"/>
                                        <p:tgtEl>
                                          <p:spTgt spid="18510"/>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8511"/>
                                        </p:tgtEl>
                                        <p:attrNameLst>
                                          <p:attrName>style.visibility</p:attrName>
                                        </p:attrNameLst>
                                      </p:cBhvr>
                                      <p:to>
                                        <p:strVal val="visible"/>
                                      </p:to>
                                    </p:set>
                                    <p:animEffect transition="in" filter="fade">
                                      <p:cBhvr>
                                        <p:cTn id="142" dur="1000"/>
                                        <p:tgtEl>
                                          <p:spTgt spid="18511"/>
                                        </p:tgtEl>
                                      </p:cBhvr>
                                    </p:animEffect>
                                  </p:childTnLst>
                                </p:cTn>
                              </p:par>
                            </p:childTnLst>
                          </p:cTn>
                        </p:par>
                        <p:par>
                          <p:cTn id="143" fill="hold" nodeType="afterGroup">
                            <p:stCondLst>
                              <p:cond delay="2000"/>
                            </p:stCondLst>
                            <p:childTnLst>
                              <p:par>
                                <p:cTn id="144" presetID="0" presetClass="path" presetSubtype="0" repeatCount="indefinite" autoRev="1" fill="hold" grpId="0" nodeType="afterEffect">
                                  <p:stCondLst>
                                    <p:cond delay="0"/>
                                  </p:stCondLst>
                                  <p:endCondLst>
                                    <p:cond evt="onNext" delay="0">
                                      <p:tgtEl>
                                        <p:sldTgt/>
                                      </p:tgtEl>
                                    </p:cond>
                                  </p:endCondLst>
                                  <p:childTnLst>
                                    <p:animMotion origin="layout" path="M 0 0 L 0 0.1 " pathEditMode="relative" ptsTypes="AA">
                                      <p:cBhvr>
                                        <p:cTn id="145" dur="2000" fill="hold"/>
                                        <p:tgtEl>
                                          <p:spTgt spid="18452"/>
                                        </p:tgtEl>
                                        <p:attrNameLst>
                                          <p:attrName>ppt_x</p:attrName>
                                          <p:attrName>ppt_y</p:attrName>
                                        </p:attrNameLst>
                                      </p:cBhvr>
                                    </p:animMotion>
                                  </p:childTnLst>
                                </p:cTn>
                              </p:par>
                              <p:par>
                                <p:cTn id="146" presetID="0" presetClass="path" presetSubtype="0" repeatCount="indefinite" autoRev="1" fill="hold" grpId="1" nodeType="withEffect">
                                  <p:stCondLst>
                                    <p:cond delay="0"/>
                                  </p:stCondLst>
                                  <p:endCondLst>
                                    <p:cond evt="onNext" delay="0">
                                      <p:tgtEl>
                                        <p:sldTgt/>
                                      </p:tgtEl>
                                    </p:cond>
                                  </p:endCondLst>
                                  <p:childTnLst>
                                    <p:animMotion origin="layout" path="M 0 0 L 0 0.1 " pathEditMode="relative" ptsTypes="AA">
                                      <p:cBhvr>
                                        <p:cTn id="147" dur="2000" fill="hold"/>
                                        <p:tgtEl>
                                          <p:spTgt spid="2"/>
                                        </p:tgtEl>
                                        <p:attrNameLst>
                                          <p:attrName>ppt_x</p:attrName>
                                          <p:attrName>ppt_y</p:attrName>
                                        </p:attrNameLst>
                                      </p:cBhvr>
                                    </p:animMotion>
                                  </p:childTnLst>
                                </p:cTn>
                              </p:par>
                              <p:par>
                                <p:cTn id="148" presetID="0" presetClass="path" presetSubtype="0" repeatCount="indefinite" autoRev="1" fill="hold" grpId="1" nodeType="withEffect">
                                  <p:stCondLst>
                                    <p:cond delay="0"/>
                                  </p:stCondLst>
                                  <p:endCondLst>
                                    <p:cond evt="onNext" delay="0">
                                      <p:tgtEl>
                                        <p:sldTgt/>
                                      </p:tgtEl>
                                    </p:cond>
                                  </p:endCondLst>
                                  <p:childTnLst>
                                    <p:animMotion origin="layout" path="M 0 0 L 0 0.1 " pathEditMode="relative" ptsTypes="AA">
                                      <p:cBhvr>
                                        <p:cTn id="149" dur="2000" fill="hold"/>
                                        <p:tgtEl>
                                          <p:spTgt spid="18513"/>
                                        </p:tgtEl>
                                        <p:attrNameLst>
                                          <p:attrName>ppt_x</p:attrName>
                                          <p:attrName>ppt_y</p:attrName>
                                        </p:attrNameLst>
                                      </p:cBhvr>
                                    </p:animMotion>
                                  </p:childTnLst>
                                </p:cTn>
                              </p:par>
                              <p:par>
                                <p:cTn id="150" presetID="0" presetClass="path" presetSubtype="0" repeatCount="indefinite" autoRev="1" fill="hold" grpId="0" nodeType="withEffect">
                                  <p:stCondLst>
                                    <p:cond delay="0"/>
                                  </p:stCondLst>
                                  <p:endCondLst>
                                    <p:cond evt="onNext" delay="0">
                                      <p:tgtEl>
                                        <p:sldTgt/>
                                      </p:tgtEl>
                                    </p:cond>
                                  </p:endCondLst>
                                  <p:childTnLst>
                                    <p:animMotion origin="layout" path="M 0 0 L 0 -0.01112 " pathEditMode="relative" ptsTypes="AA">
                                      <p:cBhvr>
                                        <p:cTn id="151" dur="2000" fill="hold"/>
                                        <p:tgtEl>
                                          <p:spTgt spid="18453"/>
                                        </p:tgtEl>
                                        <p:attrNameLst>
                                          <p:attrName>ppt_x</p:attrName>
                                          <p:attrName>ppt_y</p:attrName>
                                        </p:attrNameLst>
                                      </p:cBhvr>
                                    </p:animMotion>
                                  </p:childTnLst>
                                </p:cTn>
                              </p:par>
                              <p:par>
                                <p:cTn id="152" presetID="0" presetClass="path" presetSubtype="0" repeatCount="indefinite" autoRev="1" fill="hold" grpId="1" nodeType="withEffect">
                                  <p:stCondLst>
                                    <p:cond delay="0"/>
                                  </p:stCondLst>
                                  <p:endCondLst>
                                    <p:cond evt="onNext" delay="0">
                                      <p:tgtEl>
                                        <p:sldTgt/>
                                      </p:tgtEl>
                                    </p:cond>
                                  </p:endCondLst>
                                  <p:childTnLst>
                                    <p:animMotion origin="layout" path="M 0 0 L 0 -0.01112 " pathEditMode="relative" ptsTypes="AA">
                                      <p:cBhvr>
                                        <p:cTn id="153" dur="2000" fill="hold"/>
                                        <p:tgtEl>
                                          <p:spTgt spid="3"/>
                                        </p:tgtEl>
                                        <p:attrNameLst>
                                          <p:attrName>ppt_x</p:attrName>
                                          <p:attrName>ppt_y</p:attrName>
                                        </p:attrNameLst>
                                      </p:cBhvr>
                                    </p:animMotion>
                                  </p:childTnLst>
                                </p:cTn>
                              </p:par>
                              <p:par>
                                <p:cTn id="154" presetID="0" presetClass="path" presetSubtype="0" repeatCount="indefinite" autoRev="1" fill="hold" grpId="1" nodeType="withEffect">
                                  <p:stCondLst>
                                    <p:cond delay="0"/>
                                  </p:stCondLst>
                                  <p:endCondLst>
                                    <p:cond evt="onNext" delay="0">
                                      <p:tgtEl>
                                        <p:sldTgt/>
                                      </p:tgtEl>
                                    </p:cond>
                                  </p:endCondLst>
                                  <p:childTnLst>
                                    <p:animMotion origin="layout" path="M 0 0 L 0 -0.01112 " pathEditMode="relative" ptsTypes="AA">
                                      <p:cBhvr>
                                        <p:cTn id="155" dur="2000" fill="hold"/>
                                        <p:tgtEl>
                                          <p:spTgt spid="18486"/>
                                        </p:tgtEl>
                                        <p:attrNameLst>
                                          <p:attrName>ppt_x</p:attrName>
                                          <p:attrName>ppt_y</p:attrName>
                                        </p:attrNameLst>
                                      </p:cBhvr>
                                    </p:animMotion>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18532"/>
                                        </p:tgtEl>
                                        <p:attrNameLst>
                                          <p:attrName>style.visibility</p:attrName>
                                        </p:attrNameLst>
                                      </p:cBhvr>
                                      <p:to>
                                        <p:strVal val="visible"/>
                                      </p:to>
                                    </p:set>
                                    <p:animEffect transition="in" filter="fade">
                                      <p:cBhvr>
                                        <p:cTn id="160" dur="2000"/>
                                        <p:tgtEl>
                                          <p:spTgt spid="18532"/>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53" presetClass="entr" presetSubtype="0" fill="hold" grpId="0" nodeType="clickEffect">
                                  <p:stCondLst>
                                    <p:cond delay="0"/>
                                  </p:stCondLst>
                                  <p:childTnLst>
                                    <p:set>
                                      <p:cBhvr>
                                        <p:cTn id="164" dur="1" fill="hold">
                                          <p:stCondLst>
                                            <p:cond delay="0"/>
                                          </p:stCondLst>
                                        </p:cTn>
                                        <p:tgtEl>
                                          <p:spTgt spid="18533"/>
                                        </p:tgtEl>
                                        <p:attrNameLst>
                                          <p:attrName>style.visibility</p:attrName>
                                        </p:attrNameLst>
                                      </p:cBhvr>
                                      <p:to>
                                        <p:strVal val="visible"/>
                                      </p:to>
                                    </p:set>
                                    <p:anim calcmode="lin" valueType="num">
                                      <p:cBhvr>
                                        <p:cTn id="165" dur="1000" fill="hold"/>
                                        <p:tgtEl>
                                          <p:spTgt spid="18533"/>
                                        </p:tgtEl>
                                        <p:attrNameLst>
                                          <p:attrName>ppt_w</p:attrName>
                                        </p:attrNameLst>
                                      </p:cBhvr>
                                      <p:tavLst>
                                        <p:tav tm="0">
                                          <p:val>
                                            <p:fltVal val="0"/>
                                          </p:val>
                                        </p:tav>
                                        <p:tav tm="100000">
                                          <p:val>
                                            <p:strVal val="#ppt_w"/>
                                          </p:val>
                                        </p:tav>
                                      </p:tavLst>
                                    </p:anim>
                                    <p:anim calcmode="lin" valueType="num">
                                      <p:cBhvr>
                                        <p:cTn id="166" dur="1000" fill="hold"/>
                                        <p:tgtEl>
                                          <p:spTgt spid="18533"/>
                                        </p:tgtEl>
                                        <p:attrNameLst>
                                          <p:attrName>ppt_h</p:attrName>
                                        </p:attrNameLst>
                                      </p:cBhvr>
                                      <p:tavLst>
                                        <p:tav tm="0">
                                          <p:val>
                                            <p:fltVal val="0"/>
                                          </p:val>
                                        </p:tav>
                                        <p:tav tm="100000">
                                          <p:val>
                                            <p:strVal val="#ppt_h"/>
                                          </p:val>
                                        </p:tav>
                                      </p:tavLst>
                                    </p:anim>
                                    <p:animEffect transition="in" filter="fade">
                                      <p:cBhvr>
                                        <p:cTn id="167" dur="1000"/>
                                        <p:tgtEl>
                                          <p:spTgt spid="18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2" grpId="0" animBg="1"/>
      <p:bldP spid="18453" grpId="0" animBg="1"/>
      <p:bldP spid="2" grpId="0" animBg="1"/>
      <p:bldP spid="2" grpId="1" animBg="1"/>
      <p:bldP spid="3" grpId="0" animBg="1"/>
      <p:bldP spid="3" grpId="1" animBg="1"/>
      <p:bldP spid="18486" grpId="0" animBg="1"/>
      <p:bldP spid="18486" grpId="1" animBg="1"/>
      <p:bldP spid="19474" grpId="0"/>
      <p:bldP spid="18488" grpId="0"/>
      <p:bldP spid="18489" grpId="0" animBg="1"/>
      <p:bldP spid="18490" grpId="0"/>
      <p:bldP spid="18491" grpId="0" animBg="1"/>
      <p:bldP spid="18501" grpId="0" animBg="1"/>
      <p:bldP spid="18502" grpId="0" animBg="1"/>
      <p:bldP spid="18503" grpId="0" animBg="1"/>
      <p:bldP spid="18504" grpId="0" animBg="1"/>
      <p:bldP spid="18506" grpId="0"/>
      <p:bldP spid="18507" grpId="0" animBg="1"/>
      <p:bldP spid="18508" grpId="0" animBg="1"/>
      <p:bldP spid="18509" grpId="0" animBg="1"/>
      <p:bldP spid="18510" grpId="0" animBg="1"/>
      <p:bldP spid="18511" grpId="0"/>
      <p:bldP spid="18513" grpId="0" animBg="1"/>
      <p:bldP spid="18513" grpId="1" animBg="1"/>
      <p:bldP spid="18514" grpId="0" animBg="1"/>
      <p:bldP spid="18515" grpId="0" animBg="1"/>
      <p:bldP spid="18516" grpId="0" animBg="1"/>
      <p:bldP spid="18517" grpId="0"/>
      <p:bldP spid="18517" grpId="1"/>
      <p:bldP spid="18518" grpId="0"/>
      <p:bldP spid="18519" grpId="0"/>
      <p:bldP spid="18521" grpId="0"/>
      <p:bldP spid="18522" grpId="0"/>
      <p:bldP spid="18523" grpId="0"/>
      <p:bldP spid="18524" grpId="0"/>
      <p:bldP spid="18525" grpId="0"/>
      <p:bldP spid="18526" grpId="0"/>
      <p:bldP spid="18527" grpId="0"/>
      <p:bldP spid="18528" grpId="0"/>
      <p:bldP spid="18531" grpId="0"/>
      <p:bldP spid="18532" grpId="0"/>
      <p:bldP spid="185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371" name="Text Box 227"/>
          <p:cNvSpPr txBox="1">
            <a:spLocks noChangeArrowheads="1"/>
          </p:cNvSpPr>
          <p:nvPr/>
        </p:nvSpPr>
        <p:spPr bwMode="auto">
          <a:xfrm>
            <a:off x="4648200" y="0"/>
            <a:ext cx="342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bg1"/>
                </a:solidFill>
              </a:rPr>
              <a:t>Upper Atmosphere</a:t>
            </a:r>
          </a:p>
        </p:txBody>
      </p:sp>
      <p:sp>
        <p:nvSpPr>
          <p:cNvPr id="6396" name="Text Box 252"/>
          <p:cNvSpPr txBox="1">
            <a:spLocks noChangeArrowheads="1"/>
          </p:cNvSpPr>
          <p:nvPr/>
        </p:nvSpPr>
        <p:spPr bwMode="auto">
          <a:xfrm>
            <a:off x="4876800" y="12954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Temperature is 68</a:t>
            </a:r>
            <a:r>
              <a:rPr lang="en-US" altLang="en-US" b="1">
                <a:cs typeface="Arial" panose="020B0604020202020204" pitchFamily="34" charset="0"/>
              </a:rPr>
              <a:t>° F</a:t>
            </a:r>
          </a:p>
        </p:txBody>
      </p:sp>
      <p:sp>
        <p:nvSpPr>
          <p:cNvPr id="6397" name="Text Box 253"/>
          <p:cNvSpPr txBox="1">
            <a:spLocks noChangeArrowheads="1"/>
          </p:cNvSpPr>
          <p:nvPr/>
        </p:nvSpPr>
        <p:spPr bwMode="auto">
          <a:xfrm>
            <a:off x="4800600" y="1828800"/>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Relative Humidity is 36%</a:t>
            </a:r>
            <a:endParaRPr lang="en-US" altLang="en-US" b="1">
              <a:cs typeface="Arial" panose="020B0604020202020204" pitchFamily="34" charset="0"/>
            </a:endParaRPr>
          </a:p>
        </p:txBody>
      </p:sp>
      <p:sp>
        <p:nvSpPr>
          <p:cNvPr id="6398" name="Text Box 254"/>
          <p:cNvSpPr txBox="1">
            <a:spLocks noChangeArrowheads="1"/>
          </p:cNvSpPr>
          <p:nvPr/>
        </p:nvSpPr>
        <p:spPr bwMode="auto">
          <a:xfrm>
            <a:off x="457200" y="1600200"/>
            <a:ext cx="2895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How much does the column of air weigh???</a:t>
            </a:r>
            <a:endParaRPr lang="en-US" altLang="en-US" b="1">
              <a:cs typeface="Arial" panose="020B0604020202020204" pitchFamily="34" charset="0"/>
            </a:endParaRPr>
          </a:p>
        </p:txBody>
      </p:sp>
      <p:sp>
        <p:nvSpPr>
          <p:cNvPr id="6399" name="Text Box 255"/>
          <p:cNvSpPr txBox="1">
            <a:spLocks noChangeArrowheads="1"/>
          </p:cNvSpPr>
          <p:nvPr/>
        </p:nvSpPr>
        <p:spPr bwMode="auto">
          <a:xfrm>
            <a:off x="152400" y="2743200"/>
            <a:ext cx="3505200" cy="762000"/>
          </a:xfrm>
          <a:prstGeom prst="rect">
            <a:avLst/>
          </a:prstGeom>
          <a:noFill/>
          <a:ln w="9525">
            <a:noFill/>
            <a:miter lim="800000"/>
            <a:headEnd/>
            <a:tailEnd/>
          </a:ln>
          <a:effectLst/>
        </p:spPr>
        <p:txBody>
          <a:bodyPr>
            <a:spAutoFit/>
          </a:bodyPr>
          <a:lstStyle/>
          <a:p>
            <a:pPr>
              <a:spcBef>
                <a:spcPct val="50000"/>
              </a:spcBef>
              <a:defRPr/>
            </a:pPr>
            <a:r>
              <a:rPr lang="en-US" sz="4400" b="1">
                <a:solidFill>
                  <a:srgbClr val="FF0000"/>
                </a:solidFill>
                <a:effectLst>
                  <a:outerShdw blurRad="38100" dist="38100" dir="2700000" algn="tl">
                    <a:srgbClr val="C0C0C0"/>
                  </a:outerShdw>
                </a:effectLst>
                <a:latin typeface="Arial" charset="0"/>
              </a:rPr>
              <a:t>14.7 Pounds</a:t>
            </a:r>
            <a:endParaRPr lang="en-US" sz="4400" b="1">
              <a:solidFill>
                <a:srgbClr val="FF0000"/>
              </a:solidFill>
              <a:effectLst>
                <a:outerShdw blurRad="38100" dist="38100" dir="2700000" algn="tl">
                  <a:srgbClr val="C0C0C0"/>
                </a:outerShdw>
              </a:effectLst>
              <a:latin typeface="Arial" charset="0"/>
              <a:cs typeface="Arial" charset="0"/>
            </a:endParaRPr>
          </a:p>
        </p:txBody>
      </p:sp>
      <p:sp>
        <p:nvSpPr>
          <p:cNvPr id="6400" name="Text Box 256"/>
          <p:cNvSpPr txBox="1">
            <a:spLocks noChangeArrowheads="1"/>
          </p:cNvSpPr>
          <p:nvPr/>
        </p:nvSpPr>
        <p:spPr bwMode="auto">
          <a:xfrm>
            <a:off x="1752600" y="39624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Square Inches</a:t>
            </a:r>
            <a:endParaRPr lang="en-US" altLang="en-US" b="1">
              <a:cs typeface="Arial" panose="020B0604020202020204" pitchFamily="34" charset="0"/>
            </a:endParaRPr>
          </a:p>
        </p:txBody>
      </p:sp>
      <p:sp>
        <p:nvSpPr>
          <p:cNvPr id="6403" name="Text Box 259"/>
          <p:cNvSpPr txBox="1">
            <a:spLocks noChangeArrowheads="1"/>
          </p:cNvSpPr>
          <p:nvPr/>
        </p:nvSpPr>
        <p:spPr bwMode="auto">
          <a:xfrm>
            <a:off x="4724400" y="2590800"/>
            <a:ext cx="3886200" cy="915988"/>
          </a:xfrm>
          <a:prstGeom prst="rect">
            <a:avLst/>
          </a:prstGeom>
          <a:noFill/>
          <a:ln w="9525">
            <a:noFill/>
            <a:miter lim="800000"/>
            <a:headEnd/>
            <a:tailEnd/>
          </a:ln>
          <a:effectLst/>
        </p:spPr>
        <p:txBody>
          <a:bodyPr>
            <a:spAutoFit/>
          </a:bodyPr>
          <a:lstStyle/>
          <a:p>
            <a:pPr>
              <a:spcBef>
                <a:spcPct val="50000"/>
              </a:spcBef>
              <a:defRPr/>
            </a:pPr>
            <a:r>
              <a:rPr lang="en-US" b="1">
                <a:latin typeface="Arial" charset="0"/>
              </a:rPr>
              <a:t>That means that there is a force of </a:t>
            </a:r>
            <a:r>
              <a:rPr lang="en-US" b="1">
                <a:solidFill>
                  <a:srgbClr val="FF0000"/>
                </a:solidFill>
                <a:effectLst>
                  <a:outerShdw blurRad="38100" dist="38100" dir="2700000" algn="tl">
                    <a:srgbClr val="C0C0C0"/>
                  </a:outerShdw>
                </a:effectLst>
                <a:latin typeface="Arial" charset="0"/>
              </a:rPr>
              <a:t>14.7</a:t>
            </a:r>
            <a:r>
              <a:rPr lang="en-US" b="1">
                <a:latin typeface="Arial" charset="0"/>
              </a:rPr>
              <a:t> </a:t>
            </a:r>
            <a:r>
              <a:rPr lang="en-US" b="1">
                <a:solidFill>
                  <a:srgbClr val="FF0000"/>
                </a:solidFill>
                <a:effectLst>
                  <a:outerShdw blurRad="38100" dist="38100" dir="2700000" algn="tl">
                    <a:srgbClr val="C0C0C0"/>
                  </a:outerShdw>
                </a:effectLst>
                <a:latin typeface="Arial" charset="0"/>
              </a:rPr>
              <a:t>p</a:t>
            </a:r>
            <a:r>
              <a:rPr lang="en-US" b="1">
                <a:latin typeface="Arial" charset="0"/>
              </a:rPr>
              <a:t>ounds on each </a:t>
            </a:r>
            <a:r>
              <a:rPr lang="en-US" b="1">
                <a:solidFill>
                  <a:srgbClr val="FF0000"/>
                </a:solidFill>
                <a:effectLst>
                  <a:outerShdw blurRad="38100" dist="38100" dir="2700000" algn="tl">
                    <a:srgbClr val="C0C0C0"/>
                  </a:outerShdw>
                </a:effectLst>
                <a:latin typeface="Arial" charset="0"/>
              </a:rPr>
              <a:t>s</a:t>
            </a:r>
            <a:r>
              <a:rPr lang="en-US" b="1">
                <a:latin typeface="Arial" charset="0"/>
              </a:rPr>
              <a:t>quare </a:t>
            </a:r>
            <a:r>
              <a:rPr lang="en-US" b="1">
                <a:solidFill>
                  <a:srgbClr val="FF0000"/>
                </a:solidFill>
                <a:effectLst>
                  <a:outerShdw blurRad="38100" dist="38100" dir="2700000" algn="tl">
                    <a:srgbClr val="C0C0C0"/>
                  </a:outerShdw>
                </a:effectLst>
                <a:latin typeface="Arial" charset="0"/>
              </a:rPr>
              <a:t>i</a:t>
            </a:r>
            <a:r>
              <a:rPr lang="en-US" b="1">
                <a:latin typeface="Arial" charset="0"/>
              </a:rPr>
              <a:t>nch of surface area,</a:t>
            </a:r>
            <a:endParaRPr lang="en-US" b="1">
              <a:latin typeface="Arial" charset="0"/>
              <a:cs typeface="Arial" charset="0"/>
            </a:endParaRPr>
          </a:p>
        </p:txBody>
      </p:sp>
      <p:sp>
        <p:nvSpPr>
          <p:cNvPr id="6404" name="Text Box 260"/>
          <p:cNvSpPr txBox="1">
            <a:spLocks noChangeArrowheads="1"/>
          </p:cNvSpPr>
          <p:nvPr/>
        </p:nvSpPr>
        <p:spPr bwMode="auto">
          <a:xfrm>
            <a:off x="7010400" y="3162300"/>
            <a:ext cx="1524000" cy="366713"/>
          </a:xfrm>
          <a:prstGeom prst="rect">
            <a:avLst/>
          </a:prstGeom>
          <a:noFill/>
          <a:ln w="9525">
            <a:noFill/>
            <a:miter lim="800000"/>
            <a:headEnd/>
            <a:tailEnd/>
          </a:ln>
          <a:effectLst/>
        </p:spPr>
        <p:txBody>
          <a:bodyPr>
            <a:spAutoFit/>
          </a:bodyPr>
          <a:lstStyle/>
          <a:p>
            <a:pPr>
              <a:spcBef>
                <a:spcPct val="50000"/>
              </a:spcBef>
              <a:defRPr/>
            </a:pPr>
            <a:r>
              <a:rPr lang="en-US" b="1">
                <a:latin typeface="Arial" charset="0"/>
              </a:rPr>
              <a:t>or </a:t>
            </a:r>
            <a:r>
              <a:rPr lang="en-US" b="1">
                <a:solidFill>
                  <a:srgbClr val="FF0000"/>
                </a:solidFill>
                <a:effectLst>
                  <a:outerShdw blurRad="38100" dist="38100" dir="2700000" algn="tl">
                    <a:srgbClr val="C0C0C0"/>
                  </a:outerShdw>
                </a:effectLst>
                <a:latin typeface="Arial" charset="0"/>
              </a:rPr>
              <a:t>14.7 psi</a:t>
            </a:r>
            <a:r>
              <a:rPr lang="en-US" b="1">
                <a:latin typeface="Arial" charset="0"/>
              </a:rPr>
              <a:t>.</a:t>
            </a:r>
            <a:endParaRPr lang="en-US" b="1">
              <a:latin typeface="Arial" charset="0"/>
              <a:cs typeface="Arial" charset="0"/>
            </a:endParaRPr>
          </a:p>
        </p:txBody>
      </p:sp>
      <p:sp>
        <p:nvSpPr>
          <p:cNvPr id="6409" name="Text Box 265"/>
          <p:cNvSpPr txBox="1">
            <a:spLocks noChangeArrowheads="1"/>
          </p:cNvSpPr>
          <p:nvPr/>
        </p:nvSpPr>
        <p:spPr bwMode="auto">
          <a:xfrm>
            <a:off x="5257800" y="4419600"/>
            <a:ext cx="1828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bg1"/>
                </a:solidFill>
              </a:rPr>
              <a:t>Sea Level</a:t>
            </a:r>
          </a:p>
        </p:txBody>
      </p:sp>
      <p:grpSp>
        <p:nvGrpSpPr>
          <p:cNvPr id="2" name="Group 276"/>
          <p:cNvGrpSpPr>
            <a:grpSpLocks/>
          </p:cNvGrpSpPr>
          <p:nvPr/>
        </p:nvGrpSpPr>
        <p:grpSpPr bwMode="auto">
          <a:xfrm>
            <a:off x="228600" y="4419600"/>
            <a:ext cx="8686800" cy="2133600"/>
            <a:chOff x="144" y="2784"/>
            <a:chExt cx="5472" cy="1344"/>
          </a:xfrm>
        </p:grpSpPr>
        <p:sp>
          <p:nvSpPr>
            <p:cNvPr id="3089" name="AutoShape 5"/>
            <p:cNvSpPr>
              <a:spLocks noChangeArrowheads="1"/>
            </p:cNvSpPr>
            <p:nvPr/>
          </p:nvSpPr>
          <p:spPr bwMode="auto">
            <a:xfrm>
              <a:off x="2256"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0" name="AutoShape 6"/>
            <p:cNvSpPr>
              <a:spLocks noChangeArrowheads="1"/>
            </p:cNvSpPr>
            <p:nvPr/>
          </p:nvSpPr>
          <p:spPr bwMode="auto">
            <a:xfrm>
              <a:off x="2544"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1" name="AutoShape 7"/>
            <p:cNvSpPr>
              <a:spLocks noChangeArrowheads="1"/>
            </p:cNvSpPr>
            <p:nvPr/>
          </p:nvSpPr>
          <p:spPr bwMode="auto">
            <a:xfrm>
              <a:off x="2832"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2" name="AutoShape 8"/>
            <p:cNvSpPr>
              <a:spLocks noChangeArrowheads="1"/>
            </p:cNvSpPr>
            <p:nvPr/>
          </p:nvSpPr>
          <p:spPr bwMode="auto">
            <a:xfrm>
              <a:off x="3120"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3" name="AutoShape 9"/>
            <p:cNvSpPr>
              <a:spLocks noChangeArrowheads="1"/>
            </p:cNvSpPr>
            <p:nvPr/>
          </p:nvSpPr>
          <p:spPr bwMode="auto">
            <a:xfrm>
              <a:off x="3408"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4" name="AutoShape 10"/>
            <p:cNvSpPr>
              <a:spLocks noChangeArrowheads="1"/>
            </p:cNvSpPr>
            <p:nvPr/>
          </p:nvSpPr>
          <p:spPr bwMode="auto">
            <a:xfrm>
              <a:off x="3696"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5" name="AutoShape 11"/>
            <p:cNvSpPr>
              <a:spLocks noChangeArrowheads="1"/>
            </p:cNvSpPr>
            <p:nvPr/>
          </p:nvSpPr>
          <p:spPr bwMode="auto">
            <a:xfrm>
              <a:off x="3984"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6" name="AutoShape 12"/>
            <p:cNvSpPr>
              <a:spLocks noChangeArrowheads="1"/>
            </p:cNvSpPr>
            <p:nvPr/>
          </p:nvSpPr>
          <p:spPr bwMode="auto">
            <a:xfrm>
              <a:off x="4272"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7" name="AutoShape 13"/>
            <p:cNvSpPr>
              <a:spLocks noChangeArrowheads="1"/>
            </p:cNvSpPr>
            <p:nvPr/>
          </p:nvSpPr>
          <p:spPr bwMode="auto">
            <a:xfrm>
              <a:off x="2352"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8" name="AutoShape 14"/>
            <p:cNvSpPr>
              <a:spLocks noChangeArrowheads="1"/>
            </p:cNvSpPr>
            <p:nvPr/>
          </p:nvSpPr>
          <p:spPr bwMode="auto">
            <a:xfrm>
              <a:off x="2640"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099" name="AutoShape 15"/>
            <p:cNvSpPr>
              <a:spLocks noChangeArrowheads="1"/>
            </p:cNvSpPr>
            <p:nvPr/>
          </p:nvSpPr>
          <p:spPr bwMode="auto">
            <a:xfrm>
              <a:off x="2928"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0" name="AutoShape 16"/>
            <p:cNvSpPr>
              <a:spLocks noChangeArrowheads="1"/>
            </p:cNvSpPr>
            <p:nvPr/>
          </p:nvSpPr>
          <p:spPr bwMode="auto">
            <a:xfrm>
              <a:off x="3216"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1" name="AutoShape 17"/>
            <p:cNvSpPr>
              <a:spLocks noChangeArrowheads="1"/>
            </p:cNvSpPr>
            <p:nvPr/>
          </p:nvSpPr>
          <p:spPr bwMode="auto">
            <a:xfrm>
              <a:off x="3504"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2" name="AutoShape 18"/>
            <p:cNvSpPr>
              <a:spLocks noChangeArrowheads="1"/>
            </p:cNvSpPr>
            <p:nvPr/>
          </p:nvSpPr>
          <p:spPr bwMode="auto">
            <a:xfrm>
              <a:off x="3792"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3" name="AutoShape 19"/>
            <p:cNvSpPr>
              <a:spLocks noChangeArrowheads="1"/>
            </p:cNvSpPr>
            <p:nvPr/>
          </p:nvSpPr>
          <p:spPr bwMode="auto">
            <a:xfrm>
              <a:off x="4080"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4" name="AutoShape 20"/>
            <p:cNvSpPr>
              <a:spLocks noChangeArrowheads="1"/>
            </p:cNvSpPr>
            <p:nvPr/>
          </p:nvSpPr>
          <p:spPr bwMode="auto">
            <a:xfrm>
              <a:off x="4368"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5" name="AutoShape 21"/>
            <p:cNvSpPr>
              <a:spLocks noChangeArrowheads="1"/>
            </p:cNvSpPr>
            <p:nvPr/>
          </p:nvSpPr>
          <p:spPr bwMode="auto">
            <a:xfrm>
              <a:off x="2448"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6" name="AutoShape 22"/>
            <p:cNvSpPr>
              <a:spLocks noChangeArrowheads="1"/>
            </p:cNvSpPr>
            <p:nvPr/>
          </p:nvSpPr>
          <p:spPr bwMode="auto">
            <a:xfrm>
              <a:off x="2736"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7" name="AutoShape 23"/>
            <p:cNvSpPr>
              <a:spLocks noChangeArrowheads="1"/>
            </p:cNvSpPr>
            <p:nvPr/>
          </p:nvSpPr>
          <p:spPr bwMode="auto">
            <a:xfrm>
              <a:off x="3024"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8" name="AutoShape 24"/>
            <p:cNvSpPr>
              <a:spLocks noChangeArrowheads="1"/>
            </p:cNvSpPr>
            <p:nvPr/>
          </p:nvSpPr>
          <p:spPr bwMode="auto">
            <a:xfrm>
              <a:off x="3312"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09" name="AutoShape 25"/>
            <p:cNvSpPr>
              <a:spLocks noChangeArrowheads="1"/>
            </p:cNvSpPr>
            <p:nvPr/>
          </p:nvSpPr>
          <p:spPr bwMode="auto">
            <a:xfrm>
              <a:off x="3600"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0" name="AutoShape 26"/>
            <p:cNvSpPr>
              <a:spLocks noChangeArrowheads="1"/>
            </p:cNvSpPr>
            <p:nvPr/>
          </p:nvSpPr>
          <p:spPr bwMode="auto">
            <a:xfrm>
              <a:off x="3888"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1" name="AutoShape 27"/>
            <p:cNvSpPr>
              <a:spLocks noChangeArrowheads="1"/>
            </p:cNvSpPr>
            <p:nvPr/>
          </p:nvSpPr>
          <p:spPr bwMode="auto">
            <a:xfrm>
              <a:off x="4176"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2" name="AutoShape 28"/>
            <p:cNvSpPr>
              <a:spLocks noChangeArrowheads="1"/>
            </p:cNvSpPr>
            <p:nvPr/>
          </p:nvSpPr>
          <p:spPr bwMode="auto">
            <a:xfrm>
              <a:off x="4464"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3" name="AutoShape 29"/>
            <p:cNvSpPr>
              <a:spLocks noChangeArrowheads="1"/>
            </p:cNvSpPr>
            <p:nvPr/>
          </p:nvSpPr>
          <p:spPr bwMode="auto">
            <a:xfrm>
              <a:off x="2544"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4" name="AutoShape 30"/>
            <p:cNvSpPr>
              <a:spLocks noChangeArrowheads="1"/>
            </p:cNvSpPr>
            <p:nvPr/>
          </p:nvSpPr>
          <p:spPr bwMode="auto">
            <a:xfrm>
              <a:off x="2832"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5" name="AutoShape 31"/>
            <p:cNvSpPr>
              <a:spLocks noChangeArrowheads="1"/>
            </p:cNvSpPr>
            <p:nvPr/>
          </p:nvSpPr>
          <p:spPr bwMode="auto">
            <a:xfrm>
              <a:off x="3120"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6" name="AutoShape 32"/>
            <p:cNvSpPr>
              <a:spLocks noChangeArrowheads="1"/>
            </p:cNvSpPr>
            <p:nvPr/>
          </p:nvSpPr>
          <p:spPr bwMode="auto">
            <a:xfrm>
              <a:off x="3408"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7" name="AutoShape 33"/>
            <p:cNvSpPr>
              <a:spLocks noChangeArrowheads="1"/>
            </p:cNvSpPr>
            <p:nvPr/>
          </p:nvSpPr>
          <p:spPr bwMode="auto">
            <a:xfrm>
              <a:off x="3696"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8" name="AutoShape 34"/>
            <p:cNvSpPr>
              <a:spLocks noChangeArrowheads="1"/>
            </p:cNvSpPr>
            <p:nvPr/>
          </p:nvSpPr>
          <p:spPr bwMode="auto">
            <a:xfrm>
              <a:off x="3984"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19" name="AutoShape 35"/>
            <p:cNvSpPr>
              <a:spLocks noChangeArrowheads="1"/>
            </p:cNvSpPr>
            <p:nvPr/>
          </p:nvSpPr>
          <p:spPr bwMode="auto">
            <a:xfrm>
              <a:off x="4272"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0" name="AutoShape 36"/>
            <p:cNvSpPr>
              <a:spLocks noChangeArrowheads="1"/>
            </p:cNvSpPr>
            <p:nvPr/>
          </p:nvSpPr>
          <p:spPr bwMode="auto">
            <a:xfrm>
              <a:off x="4560"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1" name="AutoShape 40"/>
            <p:cNvSpPr>
              <a:spLocks noChangeArrowheads="1"/>
            </p:cNvSpPr>
            <p:nvPr/>
          </p:nvSpPr>
          <p:spPr bwMode="auto">
            <a:xfrm>
              <a:off x="1008"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2" name="AutoShape 41"/>
            <p:cNvSpPr>
              <a:spLocks noChangeArrowheads="1"/>
            </p:cNvSpPr>
            <p:nvPr/>
          </p:nvSpPr>
          <p:spPr bwMode="auto">
            <a:xfrm>
              <a:off x="1296"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3" name="AutoShape 42"/>
            <p:cNvSpPr>
              <a:spLocks noChangeArrowheads="1"/>
            </p:cNvSpPr>
            <p:nvPr/>
          </p:nvSpPr>
          <p:spPr bwMode="auto">
            <a:xfrm>
              <a:off x="1584"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4" name="AutoShape 43"/>
            <p:cNvSpPr>
              <a:spLocks noChangeArrowheads="1"/>
            </p:cNvSpPr>
            <p:nvPr/>
          </p:nvSpPr>
          <p:spPr bwMode="auto">
            <a:xfrm>
              <a:off x="1872"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5" name="AutoShape 44"/>
            <p:cNvSpPr>
              <a:spLocks noChangeArrowheads="1"/>
            </p:cNvSpPr>
            <p:nvPr/>
          </p:nvSpPr>
          <p:spPr bwMode="auto">
            <a:xfrm>
              <a:off x="2160"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6" name="AutoShape 47"/>
            <p:cNvSpPr>
              <a:spLocks noChangeArrowheads="1"/>
            </p:cNvSpPr>
            <p:nvPr/>
          </p:nvSpPr>
          <p:spPr bwMode="auto">
            <a:xfrm>
              <a:off x="816"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7" name="AutoShape 48"/>
            <p:cNvSpPr>
              <a:spLocks noChangeArrowheads="1"/>
            </p:cNvSpPr>
            <p:nvPr/>
          </p:nvSpPr>
          <p:spPr bwMode="auto">
            <a:xfrm>
              <a:off x="1104"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8" name="AutoShape 49"/>
            <p:cNvSpPr>
              <a:spLocks noChangeArrowheads="1"/>
            </p:cNvSpPr>
            <p:nvPr/>
          </p:nvSpPr>
          <p:spPr bwMode="auto">
            <a:xfrm>
              <a:off x="1392"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29" name="AutoShape 50"/>
            <p:cNvSpPr>
              <a:spLocks noChangeArrowheads="1"/>
            </p:cNvSpPr>
            <p:nvPr/>
          </p:nvSpPr>
          <p:spPr bwMode="auto">
            <a:xfrm>
              <a:off x="1680"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0" name="AutoShape 51"/>
            <p:cNvSpPr>
              <a:spLocks noChangeArrowheads="1"/>
            </p:cNvSpPr>
            <p:nvPr/>
          </p:nvSpPr>
          <p:spPr bwMode="auto">
            <a:xfrm>
              <a:off x="1968"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1" name="AutoShape 52"/>
            <p:cNvSpPr>
              <a:spLocks noChangeArrowheads="1"/>
            </p:cNvSpPr>
            <p:nvPr/>
          </p:nvSpPr>
          <p:spPr bwMode="auto">
            <a:xfrm>
              <a:off x="2256"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2" name="AutoShape 53"/>
            <p:cNvSpPr>
              <a:spLocks noChangeArrowheads="1"/>
            </p:cNvSpPr>
            <p:nvPr/>
          </p:nvSpPr>
          <p:spPr bwMode="auto">
            <a:xfrm>
              <a:off x="240"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3" name="AutoShape 54"/>
            <p:cNvSpPr>
              <a:spLocks noChangeArrowheads="1"/>
            </p:cNvSpPr>
            <p:nvPr/>
          </p:nvSpPr>
          <p:spPr bwMode="auto">
            <a:xfrm>
              <a:off x="528"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4" name="AutoShape 55"/>
            <p:cNvSpPr>
              <a:spLocks noChangeArrowheads="1"/>
            </p:cNvSpPr>
            <p:nvPr/>
          </p:nvSpPr>
          <p:spPr bwMode="auto">
            <a:xfrm>
              <a:off x="816"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5" name="AutoShape 56"/>
            <p:cNvSpPr>
              <a:spLocks noChangeArrowheads="1"/>
            </p:cNvSpPr>
            <p:nvPr/>
          </p:nvSpPr>
          <p:spPr bwMode="auto">
            <a:xfrm>
              <a:off x="1104"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6" name="AutoShape 57"/>
            <p:cNvSpPr>
              <a:spLocks noChangeArrowheads="1"/>
            </p:cNvSpPr>
            <p:nvPr/>
          </p:nvSpPr>
          <p:spPr bwMode="auto">
            <a:xfrm>
              <a:off x="1392"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7" name="AutoShape 58"/>
            <p:cNvSpPr>
              <a:spLocks noChangeArrowheads="1"/>
            </p:cNvSpPr>
            <p:nvPr/>
          </p:nvSpPr>
          <p:spPr bwMode="auto">
            <a:xfrm>
              <a:off x="1680"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8" name="AutoShape 59"/>
            <p:cNvSpPr>
              <a:spLocks noChangeArrowheads="1"/>
            </p:cNvSpPr>
            <p:nvPr/>
          </p:nvSpPr>
          <p:spPr bwMode="auto">
            <a:xfrm>
              <a:off x="1968"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39" name="AutoShape 62"/>
            <p:cNvSpPr>
              <a:spLocks noChangeArrowheads="1"/>
            </p:cNvSpPr>
            <p:nvPr/>
          </p:nvSpPr>
          <p:spPr bwMode="auto">
            <a:xfrm>
              <a:off x="912"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0" name="AutoShape 63"/>
            <p:cNvSpPr>
              <a:spLocks noChangeArrowheads="1"/>
            </p:cNvSpPr>
            <p:nvPr/>
          </p:nvSpPr>
          <p:spPr bwMode="auto">
            <a:xfrm>
              <a:off x="1200"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1" name="AutoShape 64"/>
            <p:cNvSpPr>
              <a:spLocks noChangeArrowheads="1"/>
            </p:cNvSpPr>
            <p:nvPr/>
          </p:nvSpPr>
          <p:spPr bwMode="auto">
            <a:xfrm>
              <a:off x="1488"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2" name="AutoShape 65"/>
            <p:cNvSpPr>
              <a:spLocks noChangeArrowheads="1"/>
            </p:cNvSpPr>
            <p:nvPr/>
          </p:nvSpPr>
          <p:spPr bwMode="auto">
            <a:xfrm>
              <a:off x="1776"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3" name="AutoShape 66"/>
            <p:cNvSpPr>
              <a:spLocks noChangeArrowheads="1"/>
            </p:cNvSpPr>
            <p:nvPr/>
          </p:nvSpPr>
          <p:spPr bwMode="auto">
            <a:xfrm>
              <a:off x="2064"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4" name="AutoShape 68"/>
            <p:cNvSpPr>
              <a:spLocks noChangeArrowheads="1"/>
            </p:cNvSpPr>
            <p:nvPr/>
          </p:nvSpPr>
          <p:spPr bwMode="auto">
            <a:xfrm>
              <a:off x="2352"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5" name="AutoShape 69"/>
            <p:cNvSpPr>
              <a:spLocks noChangeArrowheads="1"/>
            </p:cNvSpPr>
            <p:nvPr/>
          </p:nvSpPr>
          <p:spPr bwMode="auto">
            <a:xfrm>
              <a:off x="2640"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6" name="AutoShape 70"/>
            <p:cNvSpPr>
              <a:spLocks noChangeArrowheads="1"/>
            </p:cNvSpPr>
            <p:nvPr/>
          </p:nvSpPr>
          <p:spPr bwMode="auto">
            <a:xfrm>
              <a:off x="2928"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7" name="AutoShape 71"/>
            <p:cNvSpPr>
              <a:spLocks noChangeArrowheads="1"/>
            </p:cNvSpPr>
            <p:nvPr/>
          </p:nvSpPr>
          <p:spPr bwMode="auto">
            <a:xfrm>
              <a:off x="3216"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8" name="AutoShape 72"/>
            <p:cNvSpPr>
              <a:spLocks noChangeArrowheads="1"/>
            </p:cNvSpPr>
            <p:nvPr/>
          </p:nvSpPr>
          <p:spPr bwMode="auto">
            <a:xfrm>
              <a:off x="3504"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49" name="AutoShape 73"/>
            <p:cNvSpPr>
              <a:spLocks noChangeArrowheads="1"/>
            </p:cNvSpPr>
            <p:nvPr/>
          </p:nvSpPr>
          <p:spPr bwMode="auto">
            <a:xfrm>
              <a:off x="3792"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0" name="AutoShape 74"/>
            <p:cNvSpPr>
              <a:spLocks noChangeArrowheads="1"/>
            </p:cNvSpPr>
            <p:nvPr/>
          </p:nvSpPr>
          <p:spPr bwMode="auto">
            <a:xfrm>
              <a:off x="4080"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1" name="AutoShape 75"/>
            <p:cNvSpPr>
              <a:spLocks noChangeArrowheads="1"/>
            </p:cNvSpPr>
            <p:nvPr/>
          </p:nvSpPr>
          <p:spPr bwMode="auto">
            <a:xfrm>
              <a:off x="4368"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2" name="AutoShape 76"/>
            <p:cNvSpPr>
              <a:spLocks noChangeArrowheads="1"/>
            </p:cNvSpPr>
            <p:nvPr/>
          </p:nvSpPr>
          <p:spPr bwMode="auto">
            <a:xfrm>
              <a:off x="2448"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3" name="AutoShape 77"/>
            <p:cNvSpPr>
              <a:spLocks noChangeArrowheads="1"/>
            </p:cNvSpPr>
            <p:nvPr/>
          </p:nvSpPr>
          <p:spPr bwMode="auto">
            <a:xfrm>
              <a:off x="2736"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4" name="AutoShape 78"/>
            <p:cNvSpPr>
              <a:spLocks noChangeArrowheads="1"/>
            </p:cNvSpPr>
            <p:nvPr/>
          </p:nvSpPr>
          <p:spPr bwMode="auto">
            <a:xfrm>
              <a:off x="3024"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5" name="AutoShape 79"/>
            <p:cNvSpPr>
              <a:spLocks noChangeArrowheads="1"/>
            </p:cNvSpPr>
            <p:nvPr/>
          </p:nvSpPr>
          <p:spPr bwMode="auto">
            <a:xfrm>
              <a:off x="3312"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6" name="AutoShape 80"/>
            <p:cNvSpPr>
              <a:spLocks noChangeArrowheads="1"/>
            </p:cNvSpPr>
            <p:nvPr/>
          </p:nvSpPr>
          <p:spPr bwMode="auto">
            <a:xfrm>
              <a:off x="3600"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7" name="AutoShape 81"/>
            <p:cNvSpPr>
              <a:spLocks noChangeArrowheads="1"/>
            </p:cNvSpPr>
            <p:nvPr/>
          </p:nvSpPr>
          <p:spPr bwMode="auto">
            <a:xfrm>
              <a:off x="3888"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8" name="AutoShape 82"/>
            <p:cNvSpPr>
              <a:spLocks noChangeArrowheads="1"/>
            </p:cNvSpPr>
            <p:nvPr/>
          </p:nvSpPr>
          <p:spPr bwMode="auto">
            <a:xfrm>
              <a:off x="4176"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59" name="AutoShape 83"/>
            <p:cNvSpPr>
              <a:spLocks noChangeArrowheads="1"/>
            </p:cNvSpPr>
            <p:nvPr/>
          </p:nvSpPr>
          <p:spPr bwMode="auto">
            <a:xfrm>
              <a:off x="4464"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0" name="AutoShape 84"/>
            <p:cNvSpPr>
              <a:spLocks noChangeArrowheads="1"/>
            </p:cNvSpPr>
            <p:nvPr/>
          </p:nvSpPr>
          <p:spPr bwMode="auto">
            <a:xfrm>
              <a:off x="2544"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1" name="AutoShape 85"/>
            <p:cNvSpPr>
              <a:spLocks noChangeArrowheads="1"/>
            </p:cNvSpPr>
            <p:nvPr/>
          </p:nvSpPr>
          <p:spPr bwMode="auto">
            <a:xfrm>
              <a:off x="2832"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2" name="AutoShape 86"/>
            <p:cNvSpPr>
              <a:spLocks noChangeArrowheads="1"/>
            </p:cNvSpPr>
            <p:nvPr/>
          </p:nvSpPr>
          <p:spPr bwMode="auto">
            <a:xfrm>
              <a:off x="3120"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3" name="AutoShape 87"/>
            <p:cNvSpPr>
              <a:spLocks noChangeArrowheads="1"/>
            </p:cNvSpPr>
            <p:nvPr/>
          </p:nvSpPr>
          <p:spPr bwMode="auto">
            <a:xfrm>
              <a:off x="3408"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4" name="AutoShape 88"/>
            <p:cNvSpPr>
              <a:spLocks noChangeArrowheads="1"/>
            </p:cNvSpPr>
            <p:nvPr/>
          </p:nvSpPr>
          <p:spPr bwMode="auto">
            <a:xfrm>
              <a:off x="3696"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5" name="AutoShape 89"/>
            <p:cNvSpPr>
              <a:spLocks noChangeArrowheads="1"/>
            </p:cNvSpPr>
            <p:nvPr/>
          </p:nvSpPr>
          <p:spPr bwMode="auto">
            <a:xfrm>
              <a:off x="3984"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6" name="AutoShape 90"/>
            <p:cNvSpPr>
              <a:spLocks noChangeArrowheads="1"/>
            </p:cNvSpPr>
            <p:nvPr/>
          </p:nvSpPr>
          <p:spPr bwMode="auto">
            <a:xfrm>
              <a:off x="4272"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7" name="AutoShape 91"/>
            <p:cNvSpPr>
              <a:spLocks noChangeArrowheads="1"/>
            </p:cNvSpPr>
            <p:nvPr/>
          </p:nvSpPr>
          <p:spPr bwMode="auto">
            <a:xfrm>
              <a:off x="4560"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8" name="AutoShape 92"/>
            <p:cNvSpPr>
              <a:spLocks noChangeArrowheads="1"/>
            </p:cNvSpPr>
            <p:nvPr/>
          </p:nvSpPr>
          <p:spPr bwMode="auto">
            <a:xfrm>
              <a:off x="2640"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69" name="AutoShape 93"/>
            <p:cNvSpPr>
              <a:spLocks noChangeArrowheads="1"/>
            </p:cNvSpPr>
            <p:nvPr/>
          </p:nvSpPr>
          <p:spPr bwMode="auto">
            <a:xfrm>
              <a:off x="2928"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0" name="AutoShape 94"/>
            <p:cNvSpPr>
              <a:spLocks noChangeArrowheads="1"/>
            </p:cNvSpPr>
            <p:nvPr/>
          </p:nvSpPr>
          <p:spPr bwMode="auto">
            <a:xfrm>
              <a:off x="3216"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1" name="AutoShape 95"/>
            <p:cNvSpPr>
              <a:spLocks noChangeArrowheads="1"/>
            </p:cNvSpPr>
            <p:nvPr/>
          </p:nvSpPr>
          <p:spPr bwMode="auto">
            <a:xfrm>
              <a:off x="3504"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2" name="AutoShape 96"/>
            <p:cNvSpPr>
              <a:spLocks noChangeArrowheads="1"/>
            </p:cNvSpPr>
            <p:nvPr/>
          </p:nvSpPr>
          <p:spPr bwMode="auto">
            <a:xfrm>
              <a:off x="3792"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3" name="AutoShape 97"/>
            <p:cNvSpPr>
              <a:spLocks noChangeArrowheads="1"/>
            </p:cNvSpPr>
            <p:nvPr/>
          </p:nvSpPr>
          <p:spPr bwMode="auto">
            <a:xfrm>
              <a:off x="4080"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4" name="AutoShape 98"/>
            <p:cNvSpPr>
              <a:spLocks noChangeArrowheads="1"/>
            </p:cNvSpPr>
            <p:nvPr/>
          </p:nvSpPr>
          <p:spPr bwMode="auto">
            <a:xfrm>
              <a:off x="4368"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5" name="AutoShape 99"/>
            <p:cNvSpPr>
              <a:spLocks noChangeArrowheads="1"/>
            </p:cNvSpPr>
            <p:nvPr/>
          </p:nvSpPr>
          <p:spPr bwMode="auto">
            <a:xfrm>
              <a:off x="4656"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6" name="AutoShape 102"/>
            <p:cNvSpPr>
              <a:spLocks noChangeArrowheads="1"/>
            </p:cNvSpPr>
            <p:nvPr/>
          </p:nvSpPr>
          <p:spPr bwMode="auto">
            <a:xfrm>
              <a:off x="816"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7" name="AutoShape 103"/>
            <p:cNvSpPr>
              <a:spLocks noChangeArrowheads="1"/>
            </p:cNvSpPr>
            <p:nvPr/>
          </p:nvSpPr>
          <p:spPr bwMode="auto">
            <a:xfrm>
              <a:off x="1104"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8" name="AutoShape 104"/>
            <p:cNvSpPr>
              <a:spLocks noChangeArrowheads="1"/>
            </p:cNvSpPr>
            <p:nvPr/>
          </p:nvSpPr>
          <p:spPr bwMode="auto">
            <a:xfrm>
              <a:off x="1392"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79" name="AutoShape 105"/>
            <p:cNvSpPr>
              <a:spLocks noChangeArrowheads="1"/>
            </p:cNvSpPr>
            <p:nvPr/>
          </p:nvSpPr>
          <p:spPr bwMode="auto">
            <a:xfrm>
              <a:off x="1680"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0" name="AutoShape 106"/>
            <p:cNvSpPr>
              <a:spLocks noChangeArrowheads="1"/>
            </p:cNvSpPr>
            <p:nvPr/>
          </p:nvSpPr>
          <p:spPr bwMode="auto">
            <a:xfrm>
              <a:off x="1968"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1" name="AutoShape 107"/>
            <p:cNvSpPr>
              <a:spLocks noChangeArrowheads="1"/>
            </p:cNvSpPr>
            <p:nvPr/>
          </p:nvSpPr>
          <p:spPr bwMode="auto">
            <a:xfrm>
              <a:off x="2256"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2" name="AutoShape 110"/>
            <p:cNvSpPr>
              <a:spLocks noChangeArrowheads="1"/>
            </p:cNvSpPr>
            <p:nvPr/>
          </p:nvSpPr>
          <p:spPr bwMode="auto">
            <a:xfrm>
              <a:off x="912"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3" name="AutoShape 111"/>
            <p:cNvSpPr>
              <a:spLocks noChangeArrowheads="1"/>
            </p:cNvSpPr>
            <p:nvPr/>
          </p:nvSpPr>
          <p:spPr bwMode="auto">
            <a:xfrm>
              <a:off x="1200"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4" name="AutoShape 112"/>
            <p:cNvSpPr>
              <a:spLocks noChangeArrowheads="1"/>
            </p:cNvSpPr>
            <p:nvPr/>
          </p:nvSpPr>
          <p:spPr bwMode="auto">
            <a:xfrm>
              <a:off x="1488"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5" name="AutoShape 113"/>
            <p:cNvSpPr>
              <a:spLocks noChangeArrowheads="1"/>
            </p:cNvSpPr>
            <p:nvPr/>
          </p:nvSpPr>
          <p:spPr bwMode="auto">
            <a:xfrm>
              <a:off x="1776"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6" name="AutoShape 114"/>
            <p:cNvSpPr>
              <a:spLocks noChangeArrowheads="1"/>
            </p:cNvSpPr>
            <p:nvPr/>
          </p:nvSpPr>
          <p:spPr bwMode="auto">
            <a:xfrm>
              <a:off x="2064"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7" name="AutoShape 115"/>
            <p:cNvSpPr>
              <a:spLocks noChangeArrowheads="1"/>
            </p:cNvSpPr>
            <p:nvPr/>
          </p:nvSpPr>
          <p:spPr bwMode="auto">
            <a:xfrm>
              <a:off x="2352"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8" name="AutoShape 118"/>
            <p:cNvSpPr>
              <a:spLocks noChangeArrowheads="1"/>
            </p:cNvSpPr>
            <p:nvPr/>
          </p:nvSpPr>
          <p:spPr bwMode="auto">
            <a:xfrm>
              <a:off x="912"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89" name="AutoShape 119"/>
            <p:cNvSpPr>
              <a:spLocks noChangeArrowheads="1"/>
            </p:cNvSpPr>
            <p:nvPr/>
          </p:nvSpPr>
          <p:spPr bwMode="auto">
            <a:xfrm>
              <a:off x="1200"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0" name="AutoShape 120"/>
            <p:cNvSpPr>
              <a:spLocks noChangeArrowheads="1"/>
            </p:cNvSpPr>
            <p:nvPr/>
          </p:nvSpPr>
          <p:spPr bwMode="auto">
            <a:xfrm>
              <a:off x="1488"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1" name="AutoShape 121"/>
            <p:cNvSpPr>
              <a:spLocks noChangeArrowheads="1"/>
            </p:cNvSpPr>
            <p:nvPr/>
          </p:nvSpPr>
          <p:spPr bwMode="auto">
            <a:xfrm>
              <a:off x="1776"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2" name="AutoShape 122"/>
            <p:cNvSpPr>
              <a:spLocks noChangeArrowheads="1"/>
            </p:cNvSpPr>
            <p:nvPr/>
          </p:nvSpPr>
          <p:spPr bwMode="auto">
            <a:xfrm>
              <a:off x="2064"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3" name="AutoShape 125"/>
            <p:cNvSpPr>
              <a:spLocks noChangeArrowheads="1"/>
            </p:cNvSpPr>
            <p:nvPr/>
          </p:nvSpPr>
          <p:spPr bwMode="auto">
            <a:xfrm>
              <a:off x="1008"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4" name="AutoShape 126"/>
            <p:cNvSpPr>
              <a:spLocks noChangeArrowheads="1"/>
            </p:cNvSpPr>
            <p:nvPr/>
          </p:nvSpPr>
          <p:spPr bwMode="auto">
            <a:xfrm>
              <a:off x="1296"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5" name="AutoShape 127"/>
            <p:cNvSpPr>
              <a:spLocks noChangeArrowheads="1"/>
            </p:cNvSpPr>
            <p:nvPr/>
          </p:nvSpPr>
          <p:spPr bwMode="auto">
            <a:xfrm>
              <a:off x="1584"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6" name="AutoShape 128"/>
            <p:cNvSpPr>
              <a:spLocks noChangeArrowheads="1"/>
            </p:cNvSpPr>
            <p:nvPr/>
          </p:nvSpPr>
          <p:spPr bwMode="auto">
            <a:xfrm>
              <a:off x="1872"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7" name="AutoShape 129"/>
            <p:cNvSpPr>
              <a:spLocks noChangeArrowheads="1"/>
            </p:cNvSpPr>
            <p:nvPr/>
          </p:nvSpPr>
          <p:spPr bwMode="auto">
            <a:xfrm>
              <a:off x="2160"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8" name="AutoShape 130"/>
            <p:cNvSpPr>
              <a:spLocks noChangeArrowheads="1"/>
            </p:cNvSpPr>
            <p:nvPr/>
          </p:nvSpPr>
          <p:spPr bwMode="auto">
            <a:xfrm>
              <a:off x="2256"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199" name="AutoShape 131"/>
            <p:cNvSpPr>
              <a:spLocks noChangeArrowheads="1"/>
            </p:cNvSpPr>
            <p:nvPr/>
          </p:nvSpPr>
          <p:spPr bwMode="auto">
            <a:xfrm>
              <a:off x="2544"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0" name="AutoShape 132"/>
            <p:cNvSpPr>
              <a:spLocks noChangeArrowheads="1"/>
            </p:cNvSpPr>
            <p:nvPr/>
          </p:nvSpPr>
          <p:spPr bwMode="auto">
            <a:xfrm>
              <a:off x="2832"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1" name="AutoShape 133"/>
            <p:cNvSpPr>
              <a:spLocks noChangeArrowheads="1"/>
            </p:cNvSpPr>
            <p:nvPr/>
          </p:nvSpPr>
          <p:spPr bwMode="auto">
            <a:xfrm>
              <a:off x="3120"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2" name="AutoShape 134"/>
            <p:cNvSpPr>
              <a:spLocks noChangeArrowheads="1"/>
            </p:cNvSpPr>
            <p:nvPr/>
          </p:nvSpPr>
          <p:spPr bwMode="auto">
            <a:xfrm>
              <a:off x="3408"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3" name="AutoShape 135"/>
            <p:cNvSpPr>
              <a:spLocks noChangeArrowheads="1"/>
            </p:cNvSpPr>
            <p:nvPr/>
          </p:nvSpPr>
          <p:spPr bwMode="auto">
            <a:xfrm>
              <a:off x="3696"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4" name="AutoShape 136"/>
            <p:cNvSpPr>
              <a:spLocks noChangeArrowheads="1"/>
            </p:cNvSpPr>
            <p:nvPr/>
          </p:nvSpPr>
          <p:spPr bwMode="auto">
            <a:xfrm>
              <a:off x="3984"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5" name="AutoShape 137"/>
            <p:cNvSpPr>
              <a:spLocks noChangeArrowheads="1"/>
            </p:cNvSpPr>
            <p:nvPr/>
          </p:nvSpPr>
          <p:spPr bwMode="auto">
            <a:xfrm>
              <a:off x="4272"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6" name="AutoShape 138"/>
            <p:cNvSpPr>
              <a:spLocks noChangeArrowheads="1"/>
            </p:cNvSpPr>
            <p:nvPr/>
          </p:nvSpPr>
          <p:spPr bwMode="auto">
            <a:xfrm>
              <a:off x="2352"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7" name="AutoShape 139"/>
            <p:cNvSpPr>
              <a:spLocks noChangeArrowheads="1"/>
            </p:cNvSpPr>
            <p:nvPr/>
          </p:nvSpPr>
          <p:spPr bwMode="auto">
            <a:xfrm>
              <a:off x="2640"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8" name="AutoShape 140"/>
            <p:cNvSpPr>
              <a:spLocks noChangeArrowheads="1"/>
            </p:cNvSpPr>
            <p:nvPr/>
          </p:nvSpPr>
          <p:spPr bwMode="auto">
            <a:xfrm>
              <a:off x="2928"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09" name="AutoShape 141"/>
            <p:cNvSpPr>
              <a:spLocks noChangeArrowheads="1"/>
            </p:cNvSpPr>
            <p:nvPr/>
          </p:nvSpPr>
          <p:spPr bwMode="auto">
            <a:xfrm>
              <a:off x="3216"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0" name="AutoShape 142"/>
            <p:cNvSpPr>
              <a:spLocks noChangeArrowheads="1"/>
            </p:cNvSpPr>
            <p:nvPr/>
          </p:nvSpPr>
          <p:spPr bwMode="auto">
            <a:xfrm>
              <a:off x="3504"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1" name="AutoShape 143"/>
            <p:cNvSpPr>
              <a:spLocks noChangeArrowheads="1"/>
            </p:cNvSpPr>
            <p:nvPr/>
          </p:nvSpPr>
          <p:spPr bwMode="auto">
            <a:xfrm>
              <a:off x="3792"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2" name="AutoShape 144"/>
            <p:cNvSpPr>
              <a:spLocks noChangeArrowheads="1"/>
            </p:cNvSpPr>
            <p:nvPr/>
          </p:nvSpPr>
          <p:spPr bwMode="auto">
            <a:xfrm>
              <a:off x="4080"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3" name="AutoShape 145"/>
            <p:cNvSpPr>
              <a:spLocks noChangeArrowheads="1"/>
            </p:cNvSpPr>
            <p:nvPr/>
          </p:nvSpPr>
          <p:spPr bwMode="auto">
            <a:xfrm>
              <a:off x="4368"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4" name="AutoShape 146"/>
            <p:cNvSpPr>
              <a:spLocks noChangeArrowheads="1"/>
            </p:cNvSpPr>
            <p:nvPr/>
          </p:nvSpPr>
          <p:spPr bwMode="auto">
            <a:xfrm>
              <a:off x="2448"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5" name="AutoShape 147"/>
            <p:cNvSpPr>
              <a:spLocks noChangeArrowheads="1"/>
            </p:cNvSpPr>
            <p:nvPr/>
          </p:nvSpPr>
          <p:spPr bwMode="auto">
            <a:xfrm>
              <a:off x="2736"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6" name="AutoShape 148"/>
            <p:cNvSpPr>
              <a:spLocks noChangeArrowheads="1"/>
            </p:cNvSpPr>
            <p:nvPr/>
          </p:nvSpPr>
          <p:spPr bwMode="auto">
            <a:xfrm>
              <a:off x="3024"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7" name="AutoShape 149"/>
            <p:cNvSpPr>
              <a:spLocks noChangeArrowheads="1"/>
            </p:cNvSpPr>
            <p:nvPr/>
          </p:nvSpPr>
          <p:spPr bwMode="auto">
            <a:xfrm>
              <a:off x="3312"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8" name="AutoShape 150"/>
            <p:cNvSpPr>
              <a:spLocks noChangeArrowheads="1"/>
            </p:cNvSpPr>
            <p:nvPr/>
          </p:nvSpPr>
          <p:spPr bwMode="auto">
            <a:xfrm>
              <a:off x="3600"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19" name="AutoShape 151"/>
            <p:cNvSpPr>
              <a:spLocks noChangeArrowheads="1"/>
            </p:cNvSpPr>
            <p:nvPr/>
          </p:nvSpPr>
          <p:spPr bwMode="auto">
            <a:xfrm>
              <a:off x="3888"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0" name="AutoShape 152"/>
            <p:cNvSpPr>
              <a:spLocks noChangeArrowheads="1"/>
            </p:cNvSpPr>
            <p:nvPr/>
          </p:nvSpPr>
          <p:spPr bwMode="auto">
            <a:xfrm>
              <a:off x="4176"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1" name="AutoShape 153"/>
            <p:cNvSpPr>
              <a:spLocks noChangeArrowheads="1"/>
            </p:cNvSpPr>
            <p:nvPr/>
          </p:nvSpPr>
          <p:spPr bwMode="auto">
            <a:xfrm>
              <a:off x="4464"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2" name="AutoShape 154"/>
            <p:cNvSpPr>
              <a:spLocks noChangeArrowheads="1"/>
            </p:cNvSpPr>
            <p:nvPr/>
          </p:nvSpPr>
          <p:spPr bwMode="auto">
            <a:xfrm>
              <a:off x="2544"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3" name="AutoShape 155"/>
            <p:cNvSpPr>
              <a:spLocks noChangeArrowheads="1"/>
            </p:cNvSpPr>
            <p:nvPr/>
          </p:nvSpPr>
          <p:spPr bwMode="auto">
            <a:xfrm>
              <a:off x="2832"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4" name="AutoShape 156"/>
            <p:cNvSpPr>
              <a:spLocks noChangeArrowheads="1"/>
            </p:cNvSpPr>
            <p:nvPr/>
          </p:nvSpPr>
          <p:spPr bwMode="auto">
            <a:xfrm>
              <a:off x="3120"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5" name="AutoShape 157"/>
            <p:cNvSpPr>
              <a:spLocks noChangeArrowheads="1"/>
            </p:cNvSpPr>
            <p:nvPr/>
          </p:nvSpPr>
          <p:spPr bwMode="auto">
            <a:xfrm>
              <a:off x="3408"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6" name="AutoShape 158"/>
            <p:cNvSpPr>
              <a:spLocks noChangeArrowheads="1"/>
            </p:cNvSpPr>
            <p:nvPr/>
          </p:nvSpPr>
          <p:spPr bwMode="auto">
            <a:xfrm>
              <a:off x="3696"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7" name="AutoShape 159"/>
            <p:cNvSpPr>
              <a:spLocks noChangeArrowheads="1"/>
            </p:cNvSpPr>
            <p:nvPr/>
          </p:nvSpPr>
          <p:spPr bwMode="auto">
            <a:xfrm>
              <a:off x="3984"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8" name="AutoShape 160"/>
            <p:cNvSpPr>
              <a:spLocks noChangeArrowheads="1"/>
            </p:cNvSpPr>
            <p:nvPr/>
          </p:nvSpPr>
          <p:spPr bwMode="auto">
            <a:xfrm>
              <a:off x="4272"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29" name="AutoShape 161"/>
            <p:cNvSpPr>
              <a:spLocks noChangeArrowheads="1"/>
            </p:cNvSpPr>
            <p:nvPr/>
          </p:nvSpPr>
          <p:spPr bwMode="auto">
            <a:xfrm>
              <a:off x="4560"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0" name="AutoShape 162"/>
            <p:cNvSpPr>
              <a:spLocks noChangeArrowheads="1"/>
            </p:cNvSpPr>
            <p:nvPr/>
          </p:nvSpPr>
          <p:spPr bwMode="auto">
            <a:xfrm>
              <a:off x="144"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1" name="AutoShape 163"/>
            <p:cNvSpPr>
              <a:spLocks noChangeArrowheads="1"/>
            </p:cNvSpPr>
            <p:nvPr/>
          </p:nvSpPr>
          <p:spPr bwMode="auto">
            <a:xfrm>
              <a:off x="432"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2" name="AutoShape 164"/>
            <p:cNvSpPr>
              <a:spLocks noChangeArrowheads="1"/>
            </p:cNvSpPr>
            <p:nvPr/>
          </p:nvSpPr>
          <p:spPr bwMode="auto">
            <a:xfrm>
              <a:off x="720"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3" name="AutoShape 165"/>
            <p:cNvSpPr>
              <a:spLocks noChangeArrowheads="1"/>
            </p:cNvSpPr>
            <p:nvPr/>
          </p:nvSpPr>
          <p:spPr bwMode="auto">
            <a:xfrm>
              <a:off x="1008"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4" name="AutoShape 166"/>
            <p:cNvSpPr>
              <a:spLocks noChangeArrowheads="1"/>
            </p:cNvSpPr>
            <p:nvPr/>
          </p:nvSpPr>
          <p:spPr bwMode="auto">
            <a:xfrm>
              <a:off x="1296"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5" name="AutoShape 167"/>
            <p:cNvSpPr>
              <a:spLocks noChangeArrowheads="1"/>
            </p:cNvSpPr>
            <p:nvPr/>
          </p:nvSpPr>
          <p:spPr bwMode="auto">
            <a:xfrm>
              <a:off x="1584"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6" name="AutoShape 168"/>
            <p:cNvSpPr>
              <a:spLocks noChangeArrowheads="1"/>
            </p:cNvSpPr>
            <p:nvPr/>
          </p:nvSpPr>
          <p:spPr bwMode="auto">
            <a:xfrm>
              <a:off x="1872"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7" name="AutoShape 169"/>
            <p:cNvSpPr>
              <a:spLocks noChangeArrowheads="1"/>
            </p:cNvSpPr>
            <p:nvPr/>
          </p:nvSpPr>
          <p:spPr bwMode="auto">
            <a:xfrm>
              <a:off x="2160"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8" name="AutoShape 170"/>
            <p:cNvSpPr>
              <a:spLocks noChangeArrowheads="1"/>
            </p:cNvSpPr>
            <p:nvPr/>
          </p:nvSpPr>
          <p:spPr bwMode="auto">
            <a:xfrm>
              <a:off x="240"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39" name="AutoShape 171"/>
            <p:cNvSpPr>
              <a:spLocks noChangeArrowheads="1"/>
            </p:cNvSpPr>
            <p:nvPr/>
          </p:nvSpPr>
          <p:spPr bwMode="auto">
            <a:xfrm>
              <a:off x="528"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0" name="AutoShape 172"/>
            <p:cNvSpPr>
              <a:spLocks noChangeArrowheads="1"/>
            </p:cNvSpPr>
            <p:nvPr/>
          </p:nvSpPr>
          <p:spPr bwMode="auto">
            <a:xfrm>
              <a:off x="816"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1" name="AutoShape 173"/>
            <p:cNvSpPr>
              <a:spLocks noChangeArrowheads="1"/>
            </p:cNvSpPr>
            <p:nvPr/>
          </p:nvSpPr>
          <p:spPr bwMode="auto">
            <a:xfrm>
              <a:off x="1104"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2" name="AutoShape 174"/>
            <p:cNvSpPr>
              <a:spLocks noChangeArrowheads="1"/>
            </p:cNvSpPr>
            <p:nvPr/>
          </p:nvSpPr>
          <p:spPr bwMode="auto">
            <a:xfrm>
              <a:off x="1392"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3" name="AutoShape 175"/>
            <p:cNvSpPr>
              <a:spLocks noChangeArrowheads="1"/>
            </p:cNvSpPr>
            <p:nvPr/>
          </p:nvSpPr>
          <p:spPr bwMode="auto">
            <a:xfrm>
              <a:off x="1680"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4" name="AutoShape 176"/>
            <p:cNvSpPr>
              <a:spLocks noChangeArrowheads="1"/>
            </p:cNvSpPr>
            <p:nvPr/>
          </p:nvSpPr>
          <p:spPr bwMode="auto">
            <a:xfrm>
              <a:off x="1968"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5" name="AutoShape 177"/>
            <p:cNvSpPr>
              <a:spLocks noChangeArrowheads="1"/>
            </p:cNvSpPr>
            <p:nvPr/>
          </p:nvSpPr>
          <p:spPr bwMode="auto">
            <a:xfrm>
              <a:off x="2256"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6" name="AutoShape 178"/>
            <p:cNvSpPr>
              <a:spLocks noChangeArrowheads="1"/>
            </p:cNvSpPr>
            <p:nvPr/>
          </p:nvSpPr>
          <p:spPr bwMode="auto">
            <a:xfrm>
              <a:off x="240"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7" name="AutoShape 179"/>
            <p:cNvSpPr>
              <a:spLocks noChangeArrowheads="1"/>
            </p:cNvSpPr>
            <p:nvPr/>
          </p:nvSpPr>
          <p:spPr bwMode="auto">
            <a:xfrm>
              <a:off x="528"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8" name="AutoShape 180"/>
            <p:cNvSpPr>
              <a:spLocks noChangeArrowheads="1"/>
            </p:cNvSpPr>
            <p:nvPr/>
          </p:nvSpPr>
          <p:spPr bwMode="auto">
            <a:xfrm>
              <a:off x="816"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49" name="AutoShape 181"/>
            <p:cNvSpPr>
              <a:spLocks noChangeArrowheads="1"/>
            </p:cNvSpPr>
            <p:nvPr/>
          </p:nvSpPr>
          <p:spPr bwMode="auto">
            <a:xfrm>
              <a:off x="1104"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0" name="AutoShape 182"/>
            <p:cNvSpPr>
              <a:spLocks noChangeArrowheads="1"/>
            </p:cNvSpPr>
            <p:nvPr/>
          </p:nvSpPr>
          <p:spPr bwMode="auto">
            <a:xfrm>
              <a:off x="1392"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1" name="AutoShape 183"/>
            <p:cNvSpPr>
              <a:spLocks noChangeArrowheads="1"/>
            </p:cNvSpPr>
            <p:nvPr/>
          </p:nvSpPr>
          <p:spPr bwMode="auto">
            <a:xfrm>
              <a:off x="1680"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2" name="AutoShape 184"/>
            <p:cNvSpPr>
              <a:spLocks noChangeArrowheads="1"/>
            </p:cNvSpPr>
            <p:nvPr/>
          </p:nvSpPr>
          <p:spPr bwMode="auto">
            <a:xfrm>
              <a:off x="1968"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3" name="AutoShape 185"/>
            <p:cNvSpPr>
              <a:spLocks noChangeArrowheads="1"/>
            </p:cNvSpPr>
            <p:nvPr/>
          </p:nvSpPr>
          <p:spPr bwMode="auto">
            <a:xfrm>
              <a:off x="336"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4" name="AutoShape 186"/>
            <p:cNvSpPr>
              <a:spLocks noChangeArrowheads="1"/>
            </p:cNvSpPr>
            <p:nvPr/>
          </p:nvSpPr>
          <p:spPr bwMode="auto">
            <a:xfrm>
              <a:off x="624"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5" name="AutoShape 187"/>
            <p:cNvSpPr>
              <a:spLocks noChangeArrowheads="1"/>
            </p:cNvSpPr>
            <p:nvPr/>
          </p:nvSpPr>
          <p:spPr bwMode="auto">
            <a:xfrm>
              <a:off x="912"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6" name="AutoShape 188"/>
            <p:cNvSpPr>
              <a:spLocks noChangeArrowheads="1"/>
            </p:cNvSpPr>
            <p:nvPr/>
          </p:nvSpPr>
          <p:spPr bwMode="auto">
            <a:xfrm>
              <a:off x="1200"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7" name="AutoShape 189"/>
            <p:cNvSpPr>
              <a:spLocks noChangeArrowheads="1"/>
            </p:cNvSpPr>
            <p:nvPr/>
          </p:nvSpPr>
          <p:spPr bwMode="auto">
            <a:xfrm>
              <a:off x="1488"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8" name="AutoShape 190"/>
            <p:cNvSpPr>
              <a:spLocks noChangeArrowheads="1"/>
            </p:cNvSpPr>
            <p:nvPr/>
          </p:nvSpPr>
          <p:spPr bwMode="auto">
            <a:xfrm>
              <a:off x="1776"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59" name="AutoShape 191"/>
            <p:cNvSpPr>
              <a:spLocks noChangeArrowheads="1"/>
            </p:cNvSpPr>
            <p:nvPr/>
          </p:nvSpPr>
          <p:spPr bwMode="auto">
            <a:xfrm>
              <a:off x="2064"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0" name="AutoShape 211"/>
            <p:cNvSpPr>
              <a:spLocks noChangeArrowheads="1"/>
            </p:cNvSpPr>
            <p:nvPr/>
          </p:nvSpPr>
          <p:spPr bwMode="auto">
            <a:xfrm>
              <a:off x="4656"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1" name="AutoShape 212"/>
            <p:cNvSpPr>
              <a:spLocks noChangeArrowheads="1"/>
            </p:cNvSpPr>
            <p:nvPr/>
          </p:nvSpPr>
          <p:spPr bwMode="auto">
            <a:xfrm>
              <a:off x="4752"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2" name="AutoShape 213"/>
            <p:cNvSpPr>
              <a:spLocks noChangeArrowheads="1"/>
            </p:cNvSpPr>
            <p:nvPr/>
          </p:nvSpPr>
          <p:spPr bwMode="auto">
            <a:xfrm>
              <a:off x="4848"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3" name="AutoShape 214"/>
            <p:cNvSpPr>
              <a:spLocks noChangeArrowheads="1"/>
            </p:cNvSpPr>
            <p:nvPr/>
          </p:nvSpPr>
          <p:spPr bwMode="auto">
            <a:xfrm>
              <a:off x="4944"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4" name="AutoShape 215"/>
            <p:cNvSpPr>
              <a:spLocks noChangeArrowheads="1"/>
            </p:cNvSpPr>
            <p:nvPr/>
          </p:nvSpPr>
          <p:spPr bwMode="auto">
            <a:xfrm>
              <a:off x="4656"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5" name="AutoShape 216"/>
            <p:cNvSpPr>
              <a:spLocks noChangeArrowheads="1"/>
            </p:cNvSpPr>
            <p:nvPr/>
          </p:nvSpPr>
          <p:spPr bwMode="auto">
            <a:xfrm>
              <a:off x="4752"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6" name="AutoShape 217"/>
            <p:cNvSpPr>
              <a:spLocks noChangeArrowheads="1"/>
            </p:cNvSpPr>
            <p:nvPr/>
          </p:nvSpPr>
          <p:spPr bwMode="auto">
            <a:xfrm>
              <a:off x="4848"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7" name="AutoShape 218"/>
            <p:cNvSpPr>
              <a:spLocks noChangeArrowheads="1"/>
            </p:cNvSpPr>
            <p:nvPr/>
          </p:nvSpPr>
          <p:spPr bwMode="auto">
            <a:xfrm>
              <a:off x="4944"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8" name="AutoShape 219"/>
            <p:cNvSpPr>
              <a:spLocks noChangeArrowheads="1"/>
            </p:cNvSpPr>
            <p:nvPr/>
          </p:nvSpPr>
          <p:spPr bwMode="auto">
            <a:xfrm>
              <a:off x="5040"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69" name="AutoShape 220"/>
            <p:cNvSpPr>
              <a:spLocks noChangeArrowheads="1"/>
            </p:cNvSpPr>
            <p:nvPr/>
          </p:nvSpPr>
          <p:spPr bwMode="auto">
            <a:xfrm>
              <a:off x="5136"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0" name="AutoShape 221"/>
            <p:cNvSpPr>
              <a:spLocks noChangeArrowheads="1"/>
            </p:cNvSpPr>
            <p:nvPr/>
          </p:nvSpPr>
          <p:spPr bwMode="auto">
            <a:xfrm>
              <a:off x="5232"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1" name="AutoShape 232"/>
            <p:cNvSpPr>
              <a:spLocks noChangeArrowheads="1"/>
            </p:cNvSpPr>
            <p:nvPr/>
          </p:nvSpPr>
          <p:spPr bwMode="auto">
            <a:xfrm>
              <a:off x="4560"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2" name="AutoShape 233"/>
            <p:cNvSpPr>
              <a:spLocks noChangeArrowheads="1"/>
            </p:cNvSpPr>
            <p:nvPr/>
          </p:nvSpPr>
          <p:spPr bwMode="auto">
            <a:xfrm>
              <a:off x="4656"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3" name="AutoShape 234"/>
            <p:cNvSpPr>
              <a:spLocks noChangeArrowheads="1"/>
            </p:cNvSpPr>
            <p:nvPr/>
          </p:nvSpPr>
          <p:spPr bwMode="auto">
            <a:xfrm>
              <a:off x="4752" y="384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4" name="AutoShape 235"/>
            <p:cNvSpPr>
              <a:spLocks noChangeArrowheads="1"/>
            </p:cNvSpPr>
            <p:nvPr/>
          </p:nvSpPr>
          <p:spPr bwMode="auto">
            <a:xfrm>
              <a:off x="4848"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5" name="AutoShape 236"/>
            <p:cNvSpPr>
              <a:spLocks noChangeArrowheads="1"/>
            </p:cNvSpPr>
            <p:nvPr/>
          </p:nvSpPr>
          <p:spPr bwMode="auto">
            <a:xfrm>
              <a:off x="4944"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6" name="AutoShape 237"/>
            <p:cNvSpPr>
              <a:spLocks noChangeArrowheads="1"/>
            </p:cNvSpPr>
            <p:nvPr/>
          </p:nvSpPr>
          <p:spPr bwMode="auto">
            <a:xfrm>
              <a:off x="5040"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7" name="AutoShape 238"/>
            <p:cNvSpPr>
              <a:spLocks noChangeArrowheads="1"/>
            </p:cNvSpPr>
            <p:nvPr/>
          </p:nvSpPr>
          <p:spPr bwMode="auto">
            <a:xfrm>
              <a:off x="4848" y="403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8" name="AutoShape 239"/>
            <p:cNvSpPr>
              <a:spLocks noChangeArrowheads="1"/>
            </p:cNvSpPr>
            <p:nvPr/>
          </p:nvSpPr>
          <p:spPr bwMode="auto">
            <a:xfrm>
              <a:off x="4944" y="393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79" name="AutoShape 240"/>
            <p:cNvSpPr>
              <a:spLocks noChangeArrowheads="1"/>
            </p:cNvSpPr>
            <p:nvPr/>
          </p:nvSpPr>
          <p:spPr bwMode="auto">
            <a:xfrm>
              <a:off x="5136" y="374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0" name="AutoShape 241"/>
            <p:cNvSpPr>
              <a:spLocks noChangeArrowheads="1"/>
            </p:cNvSpPr>
            <p:nvPr/>
          </p:nvSpPr>
          <p:spPr bwMode="auto">
            <a:xfrm>
              <a:off x="5232"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1" name="AutoShape 242"/>
            <p:cNvSpPr>
              <a:spLocks noChangeArrowheads="1"/>
            </p:cNvSpPr>
            <p:nvPr/>
          </p:nvSpPr>
          <p:spPr bwMode="auto">
            <a:xfrm>
              <a:off x="624"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2" name="AutoShape 243"/>
            <p:cNvSpPr>
              <a:spLocks noChangeArrowheads="1"/>
            </p:cNvSpPr>
            <p:nvPr/>
          </p:nvSpPr>
          <p:spPr bwMode="auto">
            <a:xfrm>
              <a:off x="720"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3" name="AutoShape 244"/>
            <p:cNvSpPr>
              <a:spLocks noChangeArrowheads="1"/>
            </p:cNvSpPr>
            <p:nvPr/>
          </p:nvSpPr>
          <p:spPr bwMode="auto">
            <a:xfrm>
              <a:off x="336" y="364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4" name="AutoShape 245"/>
            <p:cNvSpPr>
              <a:spLocks noChangeArrowheads="1"/>
            </p:cNvSpPr>
            <p:nvPr/>
          </p:nvSpPr>
          <p:spPr bwMode="auto">
            <a:xfrm>
              <a:off x="432" y="355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5" name="AutoShape 246"/>
            <p:cNvSpPr>
              <a:spLocks noChangeArrowheads="1"/>
            </p:cNvSpPr>
            <p:nvPr/>
          </p:nvSpPr>
          <p:spPr bwMode="auto">
            <a:xfrm>
              <a:off x="528" y="345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6" name="AutoShape 247"/>
            <p:cNvSpPr>
              <a:spLocks noChangeArrowheads="1"/>
            </p:cNvSpPr>
            <p:nvPr/>
          </p:nvSpPr>
          <p:spPr bwMode="auto">
            <a:xfrm>
              <a:off x="624" y="336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7" name="AutoShape 248"/>
            <p:cNvSpPr>
              <a:spLocks noChangeArrowheads="1"/>
            </p:cNvSpPr>
            <p:nvPr/>
          </p:nvSpPr>
          <p:spPr bwMode="auto">
            <a:xfrm>
              <a:off x="720" y="326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8" name="AutoShape 250"/>
            <p:cNvSpPr>
              <a:spLocks noChangeArrowheads="1"/>
            </p:cNvSpPr>
            <p:nvPr/>
          </p:nvSpPr>
          <p:spPr bwMode="auto">
            <a:xfrm>
              <a:off x="528" y="3168"/>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89" name="AutoShape 251"/>
            <p:cNvSpPr>
              <a:spLocks noChangeArrowheads="1"/>
            </p:cNvSpPr>
            <p:nvPr/>
          </p:nvSpPr>
          <p:spPr bwMode="auto">
            <a:xfrm>
              <a:off x="624" y="3072"/>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0" name="AutoShape 264"/>
            <p:cNvSpPr>
              <a:spLocks noChangeArrowheads="1"/>
            </p:cNvSpPr>
            <p:nvPr/>
          </p:nvSpPr>
          <p:spPr bwMode="auto">
            <a:xfrm>
              <a:off x="1584" y="297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1" name="AutoShape 266"/>
            <p:cNvSpPr>
              <a:spLocks noChangeArrowheads="1"/>
            </p:cNvSpPr>
            <p:nvPr/>
          </p:nvSpPr>
          <p:spPr bwMode="auto">
            <a:xfrm>
              <a:off x="4464" y="297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2" name="AutoShape 267"/>
            <p:cNvSpPr>
              <a:spLocks noChangeArrowheads="1"/>
            </p:cNvSpPr>
            <p:nvPr/>
          </p:nvSpPr>
          <p:spPr bwMode="auto">
            <a:xfrm>
              <a:off x="4752" y="297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3" name="AutoShape 268"/>
            <p:cNvSpPr>
              <a:spLocks noChangeArrowheads="1"/>
            </p:cNvSpPr>
            <p:nvPr/>
          </p:nvSpPr>
          <p:spPr bwMode="auto">
            <a:xfrm>
              <a:off x="4848" y="288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4" name="AutoShape 269"/>
            <p:cNvSpPr>
              <a:spLocks noChangeArrowheads="1"/>
            </p:cNvSpPr>
            <p:nvPr/>
          </p:nvSpPr>
          <p:spPr bwMode="auto">
            <a:xfrm>
              <a:off x="2160" y="297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5" name="AutoShape 270"/>
            <p:cNvSpPr>
              <a:spLocks noChangeArrowheads="1"/>
            </p:cNvSpPr>
            <p:nvPr/>
          </p:nvSpPr>
          <p:spPr bwMode="auto">
            <a:xfrm>
              <a:off x="1296" y="297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6" name="AutoShape 271"/>
            <p:cNvSpPr>
              <a:spLocks noChangeArrowheads="1"/>
            </p:cNvSpPr>
            <p:nvPr/>
          </p:nvSpPr>
          <p:spPr bwMode="auto">
            <a:xfrm>
              <a:off x="1680" y="288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7" name="AutoShape 272"/>
            <p:cNvSpPr>
              <a:spLocks noChangeArrowheads="1"/>
            </p:cNvSpPr>
            <p:nvPr/>
          </p:nvSpPr>
          <p:spPr bwMode="auto">
            <a:xfrm>
              <a:off x="1008" y="2976"/>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8" name="AutoShape 273"/>
            <p:cNvSpPr>
              <a:spLocks noChangeArrowheads="1"/>
            </p:cNvSpPr>
            <p:nvPr/>
          </p:nvSpPr>
          <p:spPr bwMode="auto">
            <a:xfrm>
              <a:off x="1392" y="288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299" name="AutoShape 274"/>
            <p:cNvSpPr>
              <a:spLocks noChangeArrowheads="1"/>
            </p:cNvSpPr>
            <p:nvPr/>
          </p:nvSpPr>
          <p:spPr bwMode="auto">
            <a:xfrm>
              <a:off x="4560" y="2880"/>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3300" name="AutoShape 275"/>
            <p:cNvSpPr>
              <a:spLocks noChangeArrowheads="1"/>
            </p:cNvSpPr>
            <p:nvPr/>
          </p:nvSpPr>
          <p:spPr bwMode="auto">
            <a:xfrm>
              <a:off x="4944" y="2784"/>
              <a:ext cx="384" cy="96"/>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grpSp>
      <p:sp>
        <p:nvSpPr>
          <p:cNvPr id="6148" name="AutoShape 4"/>
          <p:cNvSpPr>
            <a:spLocks noChangeArrowheads="1"/>
          </p:cNvSpPr>
          <p:nvPr/>
        </p:nvSpPr>
        <p:spPr bwMode="auto">
          <a:xfrm>
            <a:off x="3886200" y="-304800"/>
            <a:ext cx="609600" cy="60960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6402" name="Line 258"/>
          <p:cNvSpPr>
            <a:spLocks noChangeShapeType="1"/>
          </p:cNvSpPr>
          <p:nvPr/>
        </p:nvSpPr>
        <p:spPr bwMode="auto">
          <a:xfrm>
            <a:off x="2590800" y="4343400"/>
            <a:ext cx="685800" cy="144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01" name="Line 257"/>
          <p:cNvSpPr>
            <a:spLocks noChangeShapeType="1"/>
          </p:cNvSpPr>
          <p:nvPr/>
        </p:nvSpPr>
        <p:spPr bwMode="auto">
          <a:xfrm flipH="1">
            <a:off x="1752600" y="4343400"/>
            <a:ext cx="838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21" name="Text Box 277"/>
          <p:cNvSpPr txBox="1">
            <a:spLocks noChangeArrowheads="1"/>
          </p:cNvSpPr>
          <p:nvPr/>
        </p:nvSpPr>
        <p:spPr bwMode="auto">
          <a:xfrm rot="-5400000">
            <a:off x="3225007" y="2832893"/>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chemeClr val="bg1"/>
                </a:solidFill>
              </a:rPr>
              <a:t>Column of Air</a:t>
            </a:r>
            <a:endParaRPr lang="en-US" altLang="en-US" b="1">
              <a:solidFill>
                <a:schemeClr val="bg1"/>
              </a:solidFill>
              <a:cs typeface="Arial" panose="020B0604020202020204" pitchFamily="34" charset="0"/>
            </a:endParaRPr>
          </a:p>
        </p:txBody>
      </p:sp>
      <p:sp>
        <p:nvSpPr>
          <p:cNvPr id="3088" name="TextBox 227"/>
          <p:cNvSpPr txBox="1">
            <a:spLocks noChangeArrowheads="1"/>
          </p:cNvSpPr>
          <p:nvPr/>
        </p:nvSpPr>
        <p:spPr bwMode="auto">
          <a:xfrm>
            <a:off x="6400800" y="6550025"/>
            <a:ext cx="228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Photo by Karen Helgerson</a:t>
            </a:r>
          </a:p>
        </p:txBody>
      </p:sp>
    </p:spTree>
    <p:custDataLst>
      <p:tags r:id="rId1"/>
    </p:custDataLst>
  </p:cSld>
  <p:clrMapOvr>
    <a:masterClrMapping/>
  </p:clrMapOvr>
  <p:transition advTm="3373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09"/>
                                        </p:tgtEl>
                                        <p:attrNameLst>
                                          <p:attrName>style.visibility</p:attrName>
                                        </p:attrNameLst>
                                      </p:cBhvr>
                                      <p:to>
                                        <p:strVal val="visible"/>
                                      </p:to>
                                    </p:set>
                                    <p:animEffect transition="in" filter="fade">
                                      <p:cBhvr>
                                        <p:cTn id="7" dur="2000"/>
                                        <p:tgtEl>
                                          <p:spTgt spid="640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71"/>
                                        </p:tgtEl>
                                        <p:attrNameLst>
                                          <p:attrName>style.visibility</p:attrName>
                                        </p:attrNameLst>
                                      </p:cBhvr>
                                      <p:to>
                                        <p:strVal val="visible"/>
                                      </p:to>
                                    </p:set>
                                    <p:animEffect transition="in" filter="fade">
                                      <p:cBhvr>
                                        <p:cTn id="10" dur="3000"/>
                                        <p:tgtEl>
                                          <p:spTgt spid="637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2000"/>
                                        <p:tgtEl>
                                          <p:spTgt spid="2"/>
                                        </p:tgtEl>
                                      </p:cBhvr>
                                    </p:animEffect>
                                  </p:childTnLst>
                                </p:cTn>
                              </p:par>
                            </p:childTnLst>
                          </p:cTn>
                        </p:par>
                        <p:par>
                          <p:cTn id="16" fill="hold" nodeType="afterGroup">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6400"/>
                                        </p:tgtEl>
                                        <p:attrNameLst>
                                          <p:attrName>style.visibility</p:attrName>
                                        </p:attrNameLst>
                                      </p:cBhvr>
                                      <p:to>
                                        <p:strVal val="visible"/>
                                      </p:to>
                                    </p:set>
                                    <p:animEffect transition="in" filter="fade">
                                      <p:cBhvr>
                                        <p:cTn id="19" dur="1000"/>
                                        <p:tgtEl>
                                          <p:spTgt spid="640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401"/>
                                        </p:tgtEl>
                                        <p:attrNameLst>
                                          <p:attrName>style.visibility</p:attrName>
                                        </p:attrNameLst>
                                      </p:cBhvr>
                                      <p:to>
                                        <p:strVal val="visible"/>
                                      </p:to>
                                    </p:set>
                                    <p:animEffect transition="in" filter="fade">
                                      <p:cBhvr>
                                        <p:cTn id="22" dur="1000"/>
                                        <p:tgtEl>
                                          <p:spTgt spid="640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402"/>
                                        </p:tgtEl>
                                        <p:attrNameLst>
                                          <p:attrName>style.visibility</p:attrName>
                                        </p:attrNameLst>
                                      </p:cBhvr>
                                      <p:to>
                                        <p:strVal val="visible"/>
                                      </p:to>
                                    </p:set>
                                    <p:animEffect transition="in" filter="fade">
                                      <p:cBhvr>
                                        <p:cTn id="25" dur="1000"/>
                                        <p:tgtEl>
                                          <p:spTgt spid="640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6148"/>
                                        </p:tgtEl>
                                        <p:attrNameLst>
                                          <p:attrName>style.visibility</p:attrName>
                                        </p:attrNameLst>
                                      </p:cBhvr>
                                      <p:to>
                                        <p:strVal val="visible"/>
                                      </p:to>
                                    </p:set>
                                    <p:anim calcmode="lin" valueType="num">
                                      <p:cBhvr additive="base">
                                        <p:cTn id="30" dur="2000" fill="hold"/>
                                        <p:tgtEl>
                                          <p:spTgt spid="6148"/>
                                        </p:tgtEl>
                                        <p:attrNameLst>
                                          <p:attrName>ppt_x</p:attrName>
                                        </p:attrNameLst>
                                      </p:cBhvr>
                                      <p:tavLst>
                                        <p:tav tm="0">
                                          <p:val>
                                            <p:strVal val="#ppt_x"/>
                                          </p:val>
                                        </p:tav>
                                        <p:tav tm="100000">
                                          <p:val>
                                            <p:strVal val="#ppt_x"/>
                                          </p:val>
                                        </p:tav>
                                      </p:tavLst>
                                    </p:anim>
                                    <p:anim calcmode="lin" valueType="num">
                                      <p:cBhvr additive="base">
                                        <p:cTn id="31" dur="2000" fill="hold"/>
                                        <p:tgtEl>
                                          <p:spTgt spid="6148"/>
                                        </p:tgtEl>
                                        <p:attrNameLst>
                                          <p:attrName>ppt_y</p:attrName>
                                        </p:attrNameLst>
                                      </p:cBhvr>
                                      <p:tavLst>
                                        <p:tav tm="0">
                                          <p:val>
                                            <p:strVal val="0-#ppt_h/2"/>
                                          </p:val>
                                        </p:tav>
                                        <p:tav tm="100000">
                                          <p:val>
                                            <p:strVal val="#ppt_y"/>
                                          </p:val>
                                        </p:tav>
                                      </p:tavLst>
                                    </p:anim>
                                  </p:childTnLst>
                                </p:cTn>
                              </p:par>
                            </p:childTnLst>
                          </p:cTn>
                        </p:par>
                        <p:par>
                          <p:cTn id="32" fill="hold" nodeType="afterGroup">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6421"/>
                                        </p:tgtEl>
                                        <p:attrNameLst>
                                          <p:attrName>style.visibility</p:attrName>
                                        </p:attrNameLst>
                                      </p:cBhvr>
                                      <p:to>
                                        <p:strVal val="visible"/>
                                      </p:to>
                                    </p:set>
                                    <p:animEffect transition="in" filter="fade">
                                      <p:cBhvr>
                                        <p:cTn id="35" dur="2000"/>
                                        <p:tgtEl>
                                          <p:spTgt spid="6421"/>
                                        </p:tgtEl>
                                      </p:cBhvr>
                                    </p:animEffect>
                                  </p:childTnLst>
                                </p:cTn>
                              </p:par>
                            </p:childTnLst>
                          </p:cTn>
                        </p:par>
                        <p:par>
                          <p:cTn id="36" fill="hold" nodeType="afterGroup">
                            <p:stCondLst>
                              <p:cond delay="4000"/>
                            </p:stCondLst>
                            <p:childTnLst>
                              <p:par>
                                <p:cTn id="37" presetID="53" presetClass="entr" presetSubtype="0" fill="hold" grpId="0" nodeType="afterEffect">
                                  <p:stCondLst>
                                    <p:cond delay="0"/>
                                  </p:stCondLst>
                                  <p:childTnLst>
                                    <p:set>
                                      <p:cBhvr>
                                        <p:cTn id="38" dur="1" fill="hold">
                                          <p:stCondLst>
                                            <p:cond delay="0"/>
                                          </p:stCondLst>
                                        </p:cTn>
                                        <p:tgtEl>
                                          <p:spTgt spid="6396"/>
                                        </p:tgtEl>
                                        <p:attrNameLst>
                                          <p:attrName>style.visibility</p:attrName>
                                        </p:attrNameLst>
                                      </p:cBhvr>
                                      <p:to>
                                        <p:strVal val="visible"/>
                                      </p:to>
                                    </p:set>
                                    <p:anim calcmode="lin" valueType="num">
                                      <p:cBhvr>
                                        <p:cTn id="39" dur="1000" fill="hold"/>
                                        <p:tgtEl>
                                          <p:spTgt spid="6396"/>
                                        </p:tgtEl>
                                        <p:attrNameLst>
                                          <p:attrName>ppt_w</p:attrName>
                                        </p:attrNameLst>
                                      </p:cBhvr>
                                      <p:tavLst>
                                        <p:tav tm="0">
                                          <p:val>
                                            <p:fltVal val="0"/>
                                          </p:val>
                                        </p:tav>
                                        <p:tav tm="100000">
                                          <p:val>
                                            <p:strVal val="#ppt_w"/>
                                          </p:val>
                                        </p:tav>
                                      </p:tavLst>
                                    </p:anim>
                                    <p:anim calcmode="lin" valueType="num">
                                      <p:cBhvr>
                                        <p:cTn id="40" dur="1000" fill="hold"/>
                                        <p:tgtEl>
                                          <p:spTgt spid="6396"/>
                                        </p:tgtEl>
                                        <p:attrNameLst>
                                          <p:attrName>ppt_h</p:attrName>
                                        </p:attrNameLst>
                                      </p:cBhvr>
                                      <p:tavLst>
                                        <p:tav tm="0">
                                          <p:val>
                                            <p:fltVal val="0"/>
                                          </p:val>
                                        </p:tav>
                                        <p:tav tm="100000">
                                          <p:val>
                                            <p:strVal val="#ppt_h"/>
                                          </p:val>
                                        </p:tav>
                                      </p:tavLst>
                                    </p:anim>
                                    <p:animEffect transition="in" filter="fade">
                                      <p:cBhvr>
                                        <p:cTn id="41" dur="1000"/>
                                        <p:tgtEl>
                                          <p:spTgt spid="6396"/>
                                        </p:tgtEl>
                                      </p:cBhvr>
                                    </p:animEffect>
                                  </p:childTnLst>
                                </p:cTn>
                              </p:par>
                            </p:childTnLst>
                          </p:cTn>
                        </p:par>
                        <p:par>
                          <p:cTn id="42" fill="hold" nodeType="afterGroup">
                            <p:stCondLst>
                              <p:cond delay="5000"/>
                            </p:stCondLst>
                            <p:childTnLst>
                              <p:par>
                                <p:cTn id="43" presetID="53" presetClass="entr" presetSubtype="0" fill="hold" grpId="0" nodeType="afterEffect">
                                  <p:stCondLst>
                                    <p:cond delay="0"/>
                                  </p:stCondLst>
                                  <p:childTnLst>
                                    <p:set>
                                      <p:cBhvr>
                                        <p:cTn id="44" dur="1" fill="hold">
                                          <p:stCondLst>
                                            <p:cond delay="0"/>
                                          </p:stCondLst>
                                        </p:cTn>
                                        <p:tgtEl>
                                          <p:spTgt spid="6397"/>
                                        </p:tgtEl>
                                        <p:attrNameLst>
                                          <p:attrName>style.visibility</p:attrName>
                                        </p:attrNameLst>
                                      </p:cBhvr>
                                      <p:to>
                                        <p:strVal val="visible"/>
                                      </p:to>
                                    </p:set>
                                    <p:anim calcmode="lin" valueType="num">
                                      <p:cBhvr>
                                        <p:cTn id="45" dur="1000" fill="hold"/>
                                        <p:tgtEl>
                                          <p:spTgt spid="6397"/>
                                        </p:tgtEl>
                                        <p:attrNameLst>
                                          <p:attrName>ppt_w</p:attrName>
                                        </p:attrNameLst>
                                      </p:cBhvr>
                                      <p:tavLst>
                                        <p:tav tm="0">
                                          <p:val>
                                            <p:fltVal val="0"/>
                                          </p:val>
                                        </p:tav>
                                        <p:tav tm="100000">
                                          <p:val>
                                            <p:strVal val="#ppt_w"/>
                                          </p:val>
                                        </p:tav>
                                      </p:tavLst>
                                    </p:anim>
                                    <p:anim calcmode="lin" valueType="num">
                                      <p:cBhvr>
                                        <p:cTn id="46" dur="1000" fill="hold"/>
                                        <p:tgtEl>
                                          <p:spTgt spid="6397"/>
                                        </p:tgtEl>
                                        <p:attrNameLst>
                                          <p:attrName>ppt_h</p:attrName>
                                        </p:attrNameLst>
                                      </p:cBhvr>
                                      <p:tavLst>
                                        <p:tav tm="0">
                                          <p:val>
                                            <p:fltVal val="0"/>
                                          </p:val>
                                        </p:tav>
                                        <p:tav tm="100000">
                                          <p:val>
                                            <p:strVal val="#ppt_h"/>
                                          </p:val>
                                        </p:tav>
                                      </p:tavLst>
                                    </p:anim>
                                    <p:animEffect transition="in" filter="fade">
                                      <p:cBhvr>
                                        <p:cTn id="47" dur="1000"/>
                                        <p:tgtEl>
                                          <p:spTgt spid="639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398"/>
                                        </p:tgtEl>
                                        <p:attrNameLst>
                                          <p:attrName>style.visibility</p:attrName>
                                        </p:attrNameLst>
                                      </p:cBhvr>
                                      <p:to>
                                        <p:strVal val="visible"/>
                                      </p:to>
                                    </p:set>
                                    <p:animEffect transition="in" filter="fade">
                                      <p:cBhvr>
                                        <p:cTn id="52" dur="2000"/>
                                        <p:tgtEl>
                                          <p:spTgt spid="639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399"/>
                                        </p:tgtEl>
                                        <p:attrNameLst>
                                          <p:attrName>style.visibility</p:attrName>
                                        </p:attrNameLst>
                                      </p:cBhvr>
                                      <p:to>
                                        <p:strVal val="visible"/>
                                      </p:to>
                                    </p:set>
                                    <p:animEffect transition="in" filter="fade">
                                      <p:cBhvr>
                                        <p:cTn id="57" dur="2000"/>
                                        <p:tgtEl>
                                          <p:spTgt spid="639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403"/>
                                        </p:tgtEl>
                                        <p:attrNameLst>
                                          <p:attrName>style.visibility</p:attrName>
                                        </p:attrNameLst>
                                      </p:cBhvr>
                                      <p:to>
                                        <p:strVal val="visible"/>
                                      </p:to>
                                    </p:set>
                                    <p:animEffect transition="in" filter="fade">
                                      <p:cBhvr>
                                        <p:cTn id="62" dur="2000"/>
                                        <p:tgtEl>
                                          <p:spTgt spid="640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6404"/>
                                        </p:tgtEl>
                                        <p:attrNameLst>
                                          <p:attrName>style.visibility</p:attrName>
                                        </p:attrNameLst>
                                      </p:cBhvr>
                                      <p:to>
                                        <p:strVal val="visible"/>
                                      </p:to>
                                    </p:set>
                                    <p:anim calcmode="lin" valueType="num">
                                      <p:cBhvr additive="base">
                                        <p:cTn id="67" dur="1000" fill="hold"/>
                                        <p:tgtEl>
                                          <p:spTgt spid="6404"/>
                                        </p:tgtEl>
                                        <p:attrNameLst>
                                          <p:attrName>ppt_x</p:attrName>
                                        </p:attrNameLst>
                                      </p:cBhvr>
                                      <p:tavLst>
                                        <p:tav tm="0">
                                          <p:val>
                                            <p:strVal val="1+#ppt_w/2"/>
                                          </p:val>
                                        </p:tav>
                                        <p:tav tm="100000">
                                          <p:val>
                                            <p:strVal val="#ppt_x"/>
                                          </p:val>
                                        </p:tav>
                                      </p:tavLst>
                                    </p:anim>
                                    <p:anim calcmode="lin" valueType="num">
                                      <p:cBhvr additive="base">
                                        <p:cTn id="68" dur="1000" fill="hold"/>
                                        <p:tgtEl>
                                          <p:spTgt spid="64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1" grpId="0"/>
      <p:bldP spid="6396" grpId="0"/>
      <p:bldP spid="6397" grpId="0"/>
      <p:bldP spid="6398" grpId="0"/>
      <p:bldP spid="6399" grpId="0"/>
      <p:bldP spid="6400" grpId="0"/>
      <p:bldP spid="6403" grpId="0"/>
      <p:bldP spid="6404" grpId="0"/>
      <p:bldP spid="6409" grpId="0"/>
      <p:bldP spid="6148" grpId="0" animBg="1"/>
      <p:bldP spid="6402" grpId="0" animBg="1"/>
      <p:bldP spid="6401" grpId="0" animBg="1"/>
      <p:bldP spid="6421"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482" name="Text Box 53"/>
          <p:cNvSpPr txBox="1">
            <a:spLocks noChangeArrowheads="1"/>
          </p:cNvSpPr>
          <p:nvPr/>
        </p:nvSpPr>
        <p:spPr bwMode="auto">
          <a:xfrm>
            <a:off x="0" y="304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What would happen if our tubing were filled with air instead of liquid?</a:t>
            </a:r>
          </a:p>
        </p:txBody>
      </p:sp>
      <p:sp>
        <p:nvSpPr>
          <p:cNvPr id="19459" name="Rectangle 62"/>
          <p:cNvSpPr>
            <a:spLocks noChangeArrowheads="1"/>
          </p:cNvSpPr>
          <p:nvPr/>
        </p:nvSpPr>
        <p:spPr bwMode="auto">
          <a:xfrm>
            <a:off x="2819400" y="3048000"/>
            <a:ext cx="304800" cy="1600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519" name="Rectangle 63"/>
          <p:cNvSpPr>
            <a:spLocks noChangeArrowheads="1"/>
          </p:cNvSpPr>
          <p:nvPr/>
        </p:nvSpPr>
        <p:spPr bwMode="auto">
          <a:xfrm>
            <a:off x="5257800" y="3048000"/>
            <a:ext cx="914400" cy="2590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523" name="Rectangle 67"/>
          <p:cNvSpPr>
            <a:spLocks noChangeArrowheads="1"/>
          </p:cNvSpPr>
          <p:nvPr/>
        </p:nvSpPr>
        <p:spPr bwMode="auto">
          <a:xfrm>
            <a:off x="5257800" y="3352800"/>
            <a:ext cx="914400" cy="17526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522" name="Rectangle 66"/>
          <p:cNvSpPr>
            <a:spLocks noChangeArrowheads="1"/>
          </p:cNvSpPr>
          <p:nvPr/>
        </p:nvSpPr>
        <p:spPr bwMode="auto">
          <a:xfrm>
            <a:off x="2819400" y="3352800"/>
            <a:ext cx="304800" cy="12954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463" name="Line 69"/>
          <p:cNvSpPr>
            <a:spLocks noChangeShapeType="1"/>
          </p:cNvSpPr>
          <p:nvPr/>
        </p:nvSpPr>
        <p:spPr bwMode="auto">
          <a:xfrm>
            <a:off x="5257800" y="3048000"/>
            <a:ext cx="0" cy="14478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6" name="Rectangle 70"/>
          <p:cNvSpPr>
            <a:spLocks noChangeArrowheads="1"/>
          </p:cNvSpPr>
          <p:nvPr/>
        </p:nvSpPr>
        <p:spPr bwMode="auto">
          <a:xfrm>
            <a:off x="2819400" y="3048000"/>
            <a:ext cx="304800" cy="304800"/>
          </a:xfrm>
          <a:prstGeom prst="rect">
            <a:avLst/>
          </a:prstGeom>
          <a:solidFill>
            <a:srgbClr val="80808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000" b="1">
              <a:latin typeface="Times New Roman" panose="02020603050405020304" pitchFamily="18" charset="0"/>
            </a:endParaRPr>
          </a:p>
        </p:txBody>
      </p:sp>
      <p:sp>
        <p:nvSpPr>
          <p:cNvPr id="19527" name="Rectangle 71"/>
          <p:cNvSpPr>
            <a:spLocks noChangeArrowheads="1"/>
          </p:cNvSpPr>
          <p:nvPr/>
        </p:nvSpPr>
        <p:spPr bwMode="auto">
          <a:xfrm>
            <a:off x="5257800" y="3048000"/>
            <a:ext cx="914400" cy="304800"/>
          </a:xfrm>
          <a:prstGeom prst="rect">
            <a:avLst/>
          </a:prstGeom>
          <a:solidFill>
            <a:srgbClr val="96969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000" b="1">
              <a:latin typeface="Times New Roman" panose="02020603050405020304" pitchFamily="18" charset="0"/>
            </a:endParaRPr>
          </a:p>
        </p:txBody>
      </p:sp>
      <p:sp>
        <p:nvSpPr>
          <p:cNvPr id="19466" name="Line 72"/>
          <p:cNvSpPr>
            <a:spLocks noChangeShapeType="1"/>
          </p:cNvSpPr>
          <p:nvPr/>
        </p:nvSpPr>
        <p:spPr bwMode="auto">
          <a:xfrm>
            <a:off x="6172200" y="3048000"/>
            <a:ext cx="0" cy="16002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73"/>
          <p:cNvSpPr>
            <a:spLocks noChangeShapeType="1"/>
          </p:cNvSpPr>
          <p:nvPr/>
        </p:nvSpPr>
        <p:spPr bwMode="auto">
          <a:xfrm>
            <a:off x="2819400" y="3048000"/>
            <a:ext cx="0" cy="16002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Line 74"/>
          <p:cNvSpPr>
            <a:spLocks noChangeShapeType="1"/>
          </p:cNvSpPr>
          <p:nvPr/>
        </p:nvSpPr>
        <p:spPr bwMode="auto">
          <a:xfrm>
            <a:off x="3124200" y="3048000"/>
            <a:ext cx="0" cy="14478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1" name="Rectangle 75"/>
          <p:cNvSpPr>
            <a:spLocks noChangeArrowheads="1"/>
          </p:cNvSpPr>
          <p:nvPr/>
        </p:nvSpPr>
        <p:spPr bwMode="auto">
          <a:xfrm>
            <a:off x="5257800" y="3048000"/>
            <a:ext cx="914400" cy="304800"/>
          </a:xfrm>
          <a:prstGeom prst="rect">
            <a:avLst/>
          </a:prstGeom>
          <a:solidFill>
            <a:srgbClr val="96969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latin typeface="Times New Roman" panose="02020603050405020304" pitchFamily="18" charset="0"/>
              </a:rPr>
              <a:t>100</a:t>
            </a:r>
          </a:p>
        </p:txBody>
      </p:sp>
      <p:sp>
        <p:nvSpPr>
          <p:cNvPr id="19470" name="Rectangle 76"/>
          <p:cNvSpPr>
            <a:spLocks noChangeArrowheads="1"/>
          </p:cNvSpPr>
          <p:nvPr/>
        </p:nvSpPr>
        <p:spPr bwMode="auto">
          <a:xfrm>
            <a:off x="2667000" y="4648200"/>
            <a:ext cx="609600" cy="1295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471" name="Text Box 78"/>
          <p:cNvSpPr txBox="1">
            <a:spLocks noChangeArrowheads="1"/>
          </p:cNvSpPr>
          <p:nvPr/>
        </p:nvSpPr>
        <p:spPr bwMode="auto">
          <a:xfrm>
            <a:off x="1676400" y="28194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a:t>
            </a:r>
            <a:r>
              <a:rPr lang="en-US" altLang="en-US" sz="1400" b="1">
                <a:latin typeface="Times New Roman" panose="02020603050405020304" pitchFamily="18" charset="0"/>
                <a:cs typeface="Times New Roman" panose="02020603050405020304" pitchFamily="18" charset="0"/>
              </a:rPr>
              <a:t>² inch</a:t>
            </a:r>
          </a:p>
        </p:txBody>
      </p:sp>
      <p:sp>
        <p:nvSpPr>
          <p:cNvPr id="19472" name="Line 79"/>
          <p:cNvSpPr>
            <a:spLocks noChangeShapeType="1"/>
          </p:cNvSpPr>
          <p:nvPr/>
        </p:nvSpPr>
        <p:spPr bwMode="auto">
          <a:xfrm>
            <a:off x="2362200" y="2971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3" name="Text Box 80"/>
          <p:cNvSpPr txBox="1">
            <a:spLocks noChangeArrowheads="1"/>
          </p:cNvSpPr>
          <p:nvPr/>
        </p:nvSpPr>
        <p:spPr bwMode="auto">
          <a:xfrm>
            <a:off x="6858000" y="28194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10</a:t>
            </a:r>
            <a:r>
              <a:rPr lang="en-US" altLang="en-US" sz="1400" b="1">
                <a:latin typeface="Times New Roman" panose="02020603050405020304" pitchFamily="18" charset="0"/>
                <a:cs typeface="Times New Roman" panose="02020603050405020304" pitchFamily="18" charset="0"/>
              </a:rPr>
              <a:t>² inches</a:t>
            </a:r>
          </a:p>
        </p:txBody>
      </p:sp>
      <p:sp>
        <p:nvSpPr>
          <p:cNvPr id="19474" name="Line 81"/>
          <p:cNvSpPr>
            <a:spLocks noChangeShapeType="1"/>
          </p:cNvSpPr>
          <p:nvPr/>
        </p:nvSpPr>
        <p:spPr bwMode="auto">
          <a:xfrm flipH="1">
            <a:off x="6172200" y="2971800"/>
            <a:ext cx="762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538" name="Line 82"/>
          <p:cNvSpPr>
            <a:spLocks noChangeShapeType="1"/>
          </p:cNvSpPr>
          <p:nvPr/>
        </p:nvSpPr>
        <p:spPr bwMode="auto">
          <a:xfrm flipH="1">
            <a:off x="2514600" y="33528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9" name="Line 83"/>
          <p:cNvSpPr>
            <a:spLocks noChangeShapeType="1"/>
          </p:cNvSpPr>
          <p:nvPr/>
        </p:nvSpPr>
        <p:spPr bwMode="auto">
          <a:xfrm flipH="1">
            <a:off x="2514600" y="40386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0" name="Line 84"/>
          <p:cNvSpPr>
            <a:spLocks noChangeShapeType="1"/>
          </p:cNvSpPr>
          <p:nvPr/>
        </p:nvSpPr>
        <p:spPr bwMode="auto">
          <a:xfrm flipV="1">
            <a:off x="2590800" y="3352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541" name="Line 85"/>
          <p:cNvSpPr>
            <a:spLocks noChangeShapeType="1"/>
          </p:cNvSpPr>
          <p:nvPr/>
        </p:nvSpPr>
        <p:spPr bwMode="auto">
          <a:xfrm>
            <a:off x="2590800" y="3810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542" name="Text Box 86"/>
          <p:cNvSpPr txBox="1">
            <a:spLocks noChangeArrowheads="1"/>
          </p:cNvSpPr>
          <p:nvPr/>
        </p:nvSpPr>
        <p:spPr bwMode="auto">
          <a:xfrm>
            <a:off x="2362200" y="3581400"/>
            <a:ext cx="45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latin typeface="Times New Roman" panose="02020603050405020304" pitchFamily="18" charset="0"/>
              </a:rPr>
              <a:t>2.5”</a:t>
            </a:r>
          </a:p>
        </p:txBody>
      </p:sp>
      <p:sp>
        <p:nvSpPr>
          <p:cNvPr id="19543" name="Line 87"/>
          <p:cNvSpPr>
            <a:spLocks noChangeShapeType="1"/>
          </p:cNvSpPr>
          <p:nvPr/>
        </p:nvSpPr>
        <p:spPr bwMode="auto">
          <a:xfrm flipH="1">
            <a:off x="5105400" y="33528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4" name="Line 88"/>
          <p:cNvSpPr>
            <a:spLocks noChangeShapeType="1"/>
          </p:cNvSpPr>
          <p:nvPr/>
        </p:nvSpPr>
        <p:spPr bwMode="auto">
          <a:xfrm flipH="1">
            <a:off x="5105400" y="3429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5" name="Line 89"/>
          <p:cNvSpPr>
            <a:spLocks noChangeShapeType="1"/>
          </p:cNvSpPr>
          <p:nvPr/>
        </p:nvSpPr>
        <p:spPr bwMode="auto">
          <a:xfrm flipV="1">
            <a:off x="5181600" y="3429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546" name="Line 90"/>
          <p:cNvSpPr>
            <a:spLocks noChangeShapeType="1"/>
          </p:cNvSpPr>
          <p:nvPr/>
        </p:nvSpPr>
        <p:spPr bwMode="auto">
          <a:xfrm>
            <a:off x="5181600" y="3124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547" name="Text Box 91"/>
          <p:cNvSpPr txBox="1">
            <a:spLocks noChangeArrowheads="1"/>
          </p:cNvSpPr>
          <p:nvPr/>
        </p:nvSpPr>
        <p:spPr bwMode="auto">
          <a:xfrm>
            <a:off x="4724400" y="3276600"/>
            <a:ext cx="45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latin typeface="Times New Roman" panose="02020603050405020304" pitchFamily="18" charset="0"/>
              </a:rPr>
              <a:t>.25”</a:t>
            </a:r>
          </a:p>
        </p:txBody>
      </p:sp>
      <p:sp>
        <p:nvSpPr>
          <p:cNvPr id="19548" name="Rectangle 92"/>
          <p:cNvSpPr>
            <a:spLocks noChangeArrowheads="1"/>
          </p:cNvSpPr>
          <p:nvPr/>
        </p:nvSpPr>
        <p:spPr bwMode="auto">
          <a:xfrm>
            <a:off x="2819400" y="3048000"/>
            <a:ext cx="304800" cy="304800"/>
          </a:xfrm>
          <a:prstGeom prst="rect">
            <a:avLst/>
          </a:prstGeom>
          <a:solidFill>
            <a:srgbClr val="80808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latin typeface="Times New Roman" panose="02020603050405020304" pitchFamily="18" charset="0"/>
              </a:rPr>
              <a:t>10</a:t>
            </a:r>
          </a:p>
        </p:txBody>
      </p:sp>
      <p:sp>
        <p:nvSpPr>
          <p:cNvPr id="19486" name="Line 93"/>
          <p:cNvSpPr>
            <a:spLocks noChangeShapeType="1"/>
          </p:cNvSpPr>
          <p:nvPr/>
        </p:nvSpPr>
        <p:spPr bwMode="auto">
          <a:xfrm flipV="1">
            <a:off x="4191000" y="4191000"/>
            <a:ext cx="0" cy="3048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7" name="Oval 94"/>
          <p:cNvSpPr>
            <a:spLocks noChangeArrowheads="1"/>
          </p:cNvSpPr>
          <p:nvPr/>
        </p:nvSpPr>
        <p:spPr bwMode="auto">
          <a:xfrm>
            <a:off x="4038600" y="3886200"/>
            <a:ext cx="304800" cy="304800"/>
          </a:xfrm>
          <a:prstGeom prst="ellipse">
            <a:avLst/>
          </a:prstGeom>
          <a:solidFill>
            <a:schemeClr val="accent1"/>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488" name="Line 95"/>
          <p:cNvSpPr>
            <a:spLocks noChangeShapeType="1"/>
          </p:cNvSpPr>
          <p:nvPr/>
        </p:nvSpPr>
        <p:spPr bwMode="auto">
          <a:xfrm flipV="1">
            <a:off x="4114800" y="3962400"/>
            <a:ext cx="152400" cy="152400"/>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552" name="Text Box 96"/>
          <p:cNvSpPr txBox="1">
            <a:spLocks noChangeArrowheads="1"/>
          </p:cNvSpPr>
          <p:nvPr/>
        </p:nvSpPr>
        <p:spPr bwMode="auto">
          <a:xfrm>
            <a:off x="3886200" y="3505200"/>
            <a:ext cx="53340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0000FF"/>
                </a:solidFill>
                <a:effectLst>
                  <a:outerShdw blurRad="38100" dist="38100" dir="2700000" algn="tl">
                    <a:srgbClr val="000000"/>
                  </a:outerShdw>
                </a:effectLst>
                <a:latin typeface="Times New Roman" charset="0"/>
              </a:rPr>
              <a:t>?</a:t>
            </a:r>
          </a:p>
        </p:txBody>
      </p:sp>
      <p:sp>
        <p:nvSpPr>
          <p:cNvPr id="19553" name="Text Box 97"/>
          <p:cNvSpPr txBox="1">
            <a:spLocks noChangeArrowheads="1"/>
          </p:cNvSpPr>
          <p:nvPr/>
        </p:nvSpPr>
        <p:spPr bwMode="auto">
          <a:xfrm>
            <a:off x="3657600" y="3581400"/>
            <a:ext cx="1066800" cy="304800"/>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FF0000"/>
                </a:solidFill>
                <a:effectLst>
                  <a:outerShdw blurRad="38100" dist="38100" dir="2700000" algn="tl">
                    <a:srgbClr val="000000"/>
                  </a:outerShdw>
                </a:effectLst>
                <a:latin typeface="Times New Roman" charset="0"/>
              </a:rPr>
              <a:t>10 psig</a:t>
            </a:r>
          </a:p>
        </p:txBody>
      </p:sp>
      <p:sp>
        <p:nvSpPr>
          <p:cNvPr id="19491" name="Rectangle 102"/>
          <p:cNvSpPr>
            <a:spLocks noChangeArrowheads="1"/>
          </p:cNvSpPr>
          <p:nvPr/>
        </p:nvSpPr>
        <p:spPr bwMode="auto">
          <a:xfrm>
            <a:off x="3124200" y="4495800"/>
            <a:ext cx="2133600" cy="152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559" name="Rectangle 103"/>
          <p:cNvSpPr>
            <a:spLocks noChangeArrowheads="1"/>
          </p:cNvSpPr>
          <p:nvPr/>
        </p:nvSpPr>
        <p:spPr bwMode="auto">
          <a:xfrm>
            <a:off x="3124200" y="4495800"/>
            <a:ext cx="2133600" cy="1524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493" name="Line 104"/>
          <p:cNvSpPr>
            <a:spLocks noChangeShapeType="1"/>
          </p:cNvSpPr>
          <p:nvPr/>
        </p:nvSpPr>
        <p:spPr bwMode="auto">
          <a:xfrm>
            <a:off x="3124200" y="4495800"/>
            <a:ext cx="21336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9" name="Text Box 113"/>
          <p:cNvSpPr txBox="1">
            <a:spLocks noChangeArrowheads="1"/>
          </p:cNvSpPr>
          <p:nvPr/>
        </p:nvSpPr>
        <p:spPr bwMode="auto">
          <a:xfrm>
            <a:off x="0" y="1066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What would be the fluid pressure in </a:t>
            </a:r>
            <a:r>
              <a:rPr lang="en-US" altLang="en-US" sz="2000" b="1">
                <a:solidFill>
                  <a:srgbClr val="0000FF"/>
                </a:solidFill>
                <a:latin typeface="Times New Roman" panose="02020603050405020304" pitchFamily="18" charset="0"/>
              </a:rPr>
              <a:t>psig</a:t>
            </a:r>
            <a:r>
              <a:rPr lang="en-US" altLang="en-US" sz="2000" b="1">
                <a:latin typeface="Times New Roman" panose="02020603050405020304" pitchFamily="18" charset="0"/>
              </a:rPr>
              <a:t>?</a:t>
            </a:r>
          </a:p>
        </p:txBody>
      </p:sp>
      <p:sp>
        <p:nvSpPr>
          <p:cNvPr id="19570" name="Text Box 114"/>
          <p:cNvSpPr txBox="1">
            <a:spLocks noChangeArrowheads="1"/>
          </p:cNvSpPr>
          <p:nvPr/>
        </p:nvSpPr>
        <p:spPr bwMode="auto">
          <a:xfrm>
            <a:off x="0" y="15240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What would be the fluid pressure in </a:t>
            </a:r>
            <a:r>
              <a:rPr lang="en-US" altLang="en-US" sz="2000" b="1">
                <a:solidFill>
                  <a:srgbClr val="0000FF"/>
                </a:solidFill>
                <a:latin typeface="Times New Roman" panose="02020603050405020304" pitchFamily="18" charset="0"/>
              </a:rPr>
              <a:t>psia</a:t>
            </a:r>
            <a:r>
              <a:rPr lang="en-US" altLang="en-US" sz="2000" b="1">
                <a:latin typeface="Times New Roman" panose="02020603050405020304" pitchFamily="18" charset="0"/>
              </a:rPr>
              <a:t>?</a:t>
            </a:r>
          </a:p>
        </p:txBody>
      </p:sp>
      <p:sp>
        <p:nvSpPr>
          <p:cNvPr id="19571" name="Text Box 115"/>
          <p:cNvSpPr txBox="1">
            <a:spLocks noChangeArrowheads="1"/>
          </p:cNvSpPr>
          <p:nvPr/>
        </p:nvSpPr>
        <p:spPr bwMode="auto">
          <a:xfrm>
            <a:off x="3657600" y="3581400"/>
            <a:ext cx="1066800" cy="304800"/>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FF0000"/>
                </a:solidFill>
                <a:effectLst>
                  <a:outerShdw blurRad="38100" dist="38100" dir="2700000" algn="tl">
                    <a:srgbClr val="000000"/>
                  </a:outerShdw>
                </a:effectLst>
                <a:latin typeface="Times New Roman" charset="0"/>
              </a:rPr>
              <a:t>24.7 psia</a:t>
            </a:r>
          </a:p>
        </p:txBody>
      </p:sp>
      <p:sp>
        <p:nvSpPr>
          <p:cNvPr id="19497" name="Rectangle 68"/>
          <p:cNvSpPr>
            <a:spLocks noChangeArrowheads="1"/>
          </p:cNvSpPr>
          <p:nvPr/>
        </p:nvSpPr>
        <p:spPr bwMode="auto">
          <a:xfrm>
            <a:off x="5181600" y="4648200"/>
            <a:ext cx="1066800" cy="1066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9498" name="Line 77"/>
          <p:cNvSpPr>
            <a:spLocks noChangeShapeType="1"/>
          </p:cNvSpPr>
          <p:nvPr/>
        </p:nvSpPr>
        <p:spPr bwMode="auto">
          <a:xfrm>
            <a:off x="2819400" y="4648200"/>
            <a:ext cx="33528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2" name="Text Box 116"/>
          <p:cNvSpPr txBox="1">
            <a:spLocks noChangeArrowheads="1"/>
          </p:cNvSpPr>
          <p:nvPr/>
        </p:nvSpPr>
        <p:spPr bwMode="auto">
          <a:xfrm>
            <a:off x="0" y="685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The air would compress to about .6 the original volume.</a:t>
            </a:r>
          </a:p>
        </p:txBody>
      </p:sp>
    </p:spTree>
    <p:custDataLst>
      <p:tags r:id="rId1"/>
    </p:custDataLst>
  </p:cSld>
  <p:clrMapOvr>
    <a:masterClrMapping/>
  </p:clrMapOvr>
  <p:transition advTm="2906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mph" presetSubtype="2" fill="hold" nodeType="clickEffect">
                                  <p:stCondLst>
                                    <p:cond delay="0"/>
                                  </p:stCondLst>
                                  <p:childTnLst>
                                    <p:animClr clrSpc="rgb" dir="cw">
                                      <p:cBhvr>
                                        <p:cTn id="11" dur="2000" fill="hold"/>
                                        <p:tgtEl>
                                          <p:spTgt spid="19522"/>
                                        </p:tgtEl>
                                        <p:attrNameLst>
                                          <p:attrName>fillcolor</p:attrName>
                                        </p:attrNameLst>
                                      </p:cBhvr>
                                      <p:to>
                                        <a:srgbClr val="FFCCCC"/>
                                      </p:to>
                                    </p:animClr>
                                    <p:set>
                                      <p:cBhvr>
                                        <p:cTn id="12" dur="2000" fill="hold"/>
                                        <p:tgtEl>
                                          <p:spTgt spid="19522"/>
                                        </p:tgtEl>
                                        <p:attrNameLst>
                                          <p:attrName>fill.type</p:attrName>
                                        </p:attrNameLst>
                                      </p:cBhvr>
                                      <p:to>
                                        <p:strVal val="solid"/>
                                      </p:to>
                                    </p:set>
                                    <p:set>
                                      <p:cBhvr>
                                        <p:cTn id="13" dur="2000" fill="hold"/>
                                        <p:tgtEl>
                                          <p:spTgt spid="19522"/>
                                        </p:tgtEl>
                                        <p:attrNameLst>
                                          <p:attrName>fill.on</p:attrName>
                                        </p:attrNameLst>
                                      </p:cBhvr>
                                      <p:to>
                                        <p:strVal val="true"/>
                                      </p:to>
                                    </p:set>
                                  </p:childTnLst>
                                </p:cTn>
                              </p:par>
                              <p:par>
                                <p:cTn id="14" presetID="1" presetClass="emph" presetSubtype="2" fill="hold" nodeType="withEffect">
                                  <p:stCondLst>
                                    <p:cond delay="0"/>
                                  </p:stCondLst>
                                  <p:childTnLst>
                                    <p:animClr clrSpc="rgb" dir="cw">
                                      <p:cBhvr>
                                        <p:cTn id="15" dur="2000" fill="hold"/>
                                        <p:tgtEl>
                                          <p:spTgt spid="19559"/>
                                        </p:tgtEl>
                                        <p:attrNameLst>
                                          <p:attrName>fillcolor</p:attrName>
                                        </p:attrNameLst>
                                      </p:cBhvr>
                                      <p:to>
                                        <a:srgbClr val="FFCCCC"/>
                                      </p:to>
                                    </p:animClr>
                                    <p:set>
                                      <p:cBhvr>
                                        <p:cTn id="16" dur="2000" fill="hold"/>
                                        <p:tgtEl>
                                          <p:spTgt spid="19559"/>
                                        </p:tgtEl>
                                        <p:attrNameLst>
                                          <p:attrName>fill.type</p:attrName>
                                        </p:attrNameLst>
                                      </p:cBhvr>
                                      <p:to>
                                        <p:strVal val="solid"/>
                                      </p:to>
                                    </p:set>
                                    <p:set>
                                      <p:cBhvr>
                                        <p:cTn id="17" dur="2000" fill="hold"/>
                                        <p:tgtEl>
                                          <p:spTgt spid="19559"/>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2000" fill="hold"/>
                                        <p:tgtEl>
                                          <p:spTgt spid="19523"/>
                                        </p:tgtEl>
                                        <p:attrNameLst>
                                          <p:attrName>fillcolor</p:attrName>
                                        </p:attrNameLst>
                                      </p:cBhvr>
                                      <p:to>
                                        <a:srgbClr val="FFCCCC"/>
                                      </p:to>
                                    </p:animClr>
                                    <p:set>
                                      <p:cBhvr>
                                        <p:cTn id="20" dur="2000" fill="hold"/>
                                        <p:tgtEl>
                                          <p:spTgt spid="19523"/>
                                        </p:tgtEl>
                                        <p:attrNameLst>
                                          <p:attrName>fill.type</p:attrName>
                                        </p:attrNameLst>
                                      </p:cBhvr>
                                      <p:to>
                                        <p:strVal val="solid"/>
                                      </p:to>
                                    </p:set>
                                    <p:set>
                                      <p:cBhvr>
                                        <p:cTn id="21" dur="2000" fill="hold"/>
                                        <p:tgtEl>
                                          <p:spTgt spid="19523"/>
                                        </p:tgtEl>
                                        <p:attrNameLst>
                                          <p:attrName>fill.on</p:attrName>
                                        </p:attrNameLst>
                                      </p:cBhvr>
                                      <p:to>
                                        <p:strVal val="true"/>
                                      </p:to>
                                    </p:set>
                                  </p:childTnLst>
                                </p:cTn>
                              </p:par>
                              <p:par>
                                <p:cTn id="22" presetID="0" presetClass="path" presetSubtype="0" accel="50000" decel="50000" fill="hold" grpId="0" nodeType="withEffect">
                                  <p:stCondLst>
                                    <p:cond delay="0"/>
                                  </p:stCondLst>
                                  <p:childTnLst>
                                    <p:animMotion origin="layout" path="M 0 0 L 0 0.08889 " pathEditMode="relative" ptsTypes="AA">
                                      <p:cBhvr>
                                        <p:cTn id="23" dur="2000" fill="hold"/>
                                        <p:tgtEl>
                                          <p:spTgt spid="19519"/>
                                        </p:tgtEl>
                                        <p:attrNameLst>
                                          <p:attrName>ppt_x</p:attrName>
                                          <p:attrName>ppt_y</p:attrName>
                                        </p:attrNameLst>
                                      </p:cBhvr>
                                    </p:animMotion>
                                  </p:childTnLst>
                                </p:cTn>
                              </p:par>
                              <p:par>
                                <p:cTn id="24" presetID="0" presetClass="path" presetSubtype="0" accel="50000" decel="50000" fill="hold" grpId="0" nodeType="withEffect">
                                  <p:stCondLst>
                                    <p:cond delay="0"/>
                                  </p:stCondLst>
                                  <p:childTnLst>
                                    <p:animMotion origin="layout" path="M 0 0 L 0 0.08889 " pathEditMode="relative" ptsTypes="AA">
                                      <p:cBhvr>
                                        <p:cTn id="25" dur="2000" fill="hold"/>
                                        <p:tgtEl>
                                          <p:spTgt spid="19522"/>
                                        </p:tgtEl>
                                        <p:attrNameLst>
                                          <p:attrName>ppt_x</p:attrName>
                                          <p:attrName>ppt_y</p:attrName>
                                        </p:attrNameLst>
                                      </p:cBhvr>
                                    </p:animMotion>
                                  </p:childTnLst>
                                </p:cTn>
                              </p:par>
                              <p:par>
                                <p:cTn id="26" presetID="0" presetClass="path" presetSubtype="0" accel="50000" decel="50000" fill="hold" grpId="0" nodeType="withEffect">
                                  <p:stCondLst>
                                    <p:cond delay="0"/>
                                  </p:stCondLst>
                                  <p:childTnLst>
                                    <p:animMotion origin="layout" path="M 0 0 L 0 0.08889 " pathEditMode="relative" ptsTypes="AA">
                                      <p:cBhvr>
                                        <p:cTn id="27" dur="2000" fill="hold"/>
                                        <p:tgtEl>
                                          <p:spTgt spid="19523"/>
                                        </p:tgtEl>
                                        <p:attrNameLst>
                                          <p:attrName>ppt_x</p:attrName>
                                          <p:attrName>ppt_y</p:attrName>
                                        </p:attrNameLst>
                                      </p:cBhvr>
                                    </p:animMotion>
                                  </p:childTnLst>
                                </p:cTn>
                              </p:par>
                              <p:par>
                                <p:cTn id="28" presetID="0" presetClass="path" presetSubtype="0" accel="50000" decel="50000" fill="hold" grpId="0" nodeType="withEffect">
                                  <p:stCondLst>
                                    <p:cond delay="0"/>
                                  </p:stCondLst>
                                  <p:childTnLst>
                                    <p:animMotion origin="layout" path="M 0 0 L 0 0.08889 " pathEditMode="relative" ptsTypes="AA">
                                      <p:cBhvr>
                                        <p:cTn id="29" dur="2000" fill="hold"/>
                                        <p:tgtEl>
                                          <p:spTgt spid="19526"/>
                                        </p:tgtEl>
                                        <p:attrNameLst>
                                          <p:attrName>ppt_x</p:attrName>
                                          <p:attrName>ppt_y</p:attrName>
                                        </p:attrNameLst>
                                      </p:cBhvr>
                                    </p:animMotion>
                                  </p:childTnLst>
                                </p:cTn>
                              </p:par>
                              <p:par>
                                <p:cTn id="30" presetID="0" presetClass="path" presetSubtype="0" accel="50000" decel="50000" fill="hold" grpId="0" nodeType="withEffect">
                                  <p:stCondLst>
                                    <p:cond delay="0"/>
                                  </p:stCondLst>
                                  <p:childTnLst>
                                    <p:animMotion origin="layout" path="M 0 0 L 0 0.08889 " pathEditMode="relative" ptsTypes="AA">
                                      <p:cBhvr>
                                        <p:cTn id="31" dur="2000" fill="hold"/>
                                        <p:tgtEl>
                                          <p:spTgt spid="19527"/>
                                        </p:tgtEl>
                                        <p:attrNameLst>
                                          <p:attrName>ppt_x</p:attrName>
                                          <p:attrName>ppt_y</p:attrName>
                                        </p:attrNameLst>
                                      </p:cBhvr>
                                    </p:animMotion>
                                  </p:childTnLst>
                                </p:cTn>
                              </p:par>
                              <p:par>
                                <p:cTn id="32" presetID="0" presetClass="path" presetSubtype="0" accel="50000" decel="50000" fill="hold" grpId="0" nodeType="withEffect">
                                  <p:stCondLst>
                                    <p:cond delay="0"/>
                                  </p:stCondLst>
                                  <p:childTnLst>
                                    <p:animMotion origin="layout" path="M 0 0 L 0 0.08889 " pathEditMode="relative" ptsTypes="AA">
                                      <p:cBhvr>
                                        <p:cTn id="33" dur="2000" fill="hold"/>
                                        <p:tgtEl>
                                          <p:spTgt spid="19531"/>
                                        </p:tgtEl>
                                        <p:attrNameLst>
                                          <p:attrName>ppt_x</p:attrName>
                                          <p:attrName>ppt_y</p:attrName>
                                        </p:attrNameLst>
                                      </p:cBhvr>
                                    </p:animMotion>
                                  </p:childTnLst>
                                </p:cTn>
                              </p:par>
                              <p:par>
                                <p:cTn id="34" presetID="0" presetClass="path" presetSubtype="0" accel="50000" decel="50000" fill="hold" grpId="0" nodeType="withEffect">
                                  <p:stCondLst>
                                    <p:cond delay="0"/>
                                  </p:stCondLst>
                                  <p:childTnLst>
                                    <p:animMotion origin="layout" path="M 0 0 L 0 0.08889 " pathEditMode="relative" ptsTypes="AA">
                                      <p:cBhvr>
                                        <p:cTn id="35" dur="2000" fill="hold"/>
                                        <p:tgtEl>
                                          <p:spTgt spid="19548"/>
                                        </p:tgtEl>
                                        <p:attrNameLst>
                                          <p:attrName>ppt_x</p:attrName>
                                          <p:attrName>ppt_y</p:attrName>
                                        </p:attrNameLst>
                                      </p:cBhvr>
                                    </p:animMotion>
                                  </p:childTnLst>
                                </p:cTn>
                              </p:par>
                              <p:par>
                                <p:cTn id="36" presetID="10" presetClass="exit" presetSubtype="0" fill="hold" grpId="0" nodeType="withEffect">
                                  <p:stCondLst>
                                    <p:cond delay="0"/>
                                  </p:stCondLst>
                                  <p:childTnLst>
                                    <p:animEffect transition="out" filter="fade">
                                      <p:cBhvr>
                                        <p:cTn id="37" dur="2000"/>
                                        <p:tgtEl>
                                          <p:spTgt spid="19543"/>
                                        </p:tgtEl>
                                      </p:cBhvr>
                                    </p:animEffect>
                                    <p:set>
                                      <p:cBhvr>
                                        <p:cTn id="38" dur="1" fill="hold">
                                          <p:stCondLst>
                                            <p:cond delay="1999"/>
                                          </p:stCondLst>
                                        </p:cTn>
                                        <p:tgtEl>
                                          <p:spTgt spid="19543"/>
                                        </p:tgtEl>
                                        <p:attrNameLst>
                                          <p:attrName>style.visibility</p:attrName>
                                        </p:attrNameLst>
                                      </p:cBhvr>
                                      <p:to>
                                        <p:strVal val="hidden"/>
                                      </p:to>
                                    </p:set>
                                  </p:childTnLst>
                                </p:cTn>
                              </p:par>
                              <p:par>
                                <p:cTn id="39" presetID="10" presetClass="exit" presetSubtype="0" fill="hold" grpId="0" nodeType="withEffect">
                                  <p:stCondLst>
                                    <p:cond delay="0"/>
                                  </p:stCondLst>
                                  <p:childTnLst>
                                    <p:animEffect transition="out" filter="fade">
                                      <p:cBhvr>
                                        <p:cTn id="40" dur="2000"/>
                                        <p:tgtEl>
                                          <p:spTgt spid="19544"/>
                                        </p:tgtEl>
                                      </p:cBhvr>
                                    </p:animEffect>
                                    <p:set>
                                      <p:cBhvr>
                                        <p:cTn id="41" dur="1" fill="hold">
                                          <p:stCondLst>
                                            <p:cond delay="1999"/>
                                          </p:stCondLst>
                                        </p:cTn>
                                        <p:tgtEl>
                                          <p:spTgt spid="19544"/>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2000"/>
                                        <p:tgtEl>
                                          <p:spTgt spid="19545"/>
                                        </p:tgtEl>
                                      </p:cBhvr>
                                    </p:animEffect>
                                    <p:set>
                                      <p:cBhvr>
                                        <p:cTn id="44" dur="1" fill="hold">
                                          <p:stCondLst>
                                            <p:cond delay="1999"/>
                                          </p:stCondLst>
                                        </p:cTn>
                                        <p:tgtEl>
                                          <p:spTgt spid="19545"/>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2000"/>
                                        <p:tgtEl>
                                          <p:spTgt spid="19546"/>
                                        </p:tgtEl>
                                      </p:cBhvr>
                                    </p:animEffect>
                                    <p:set>
                                      <p:cBhvr>
                                        <p:cTn id="47" dur="1" fill="hold">
                                          <p:stCondLst>
                                            <p:cond delay="1999"/>
                                          </p:stCondLst>
                                        </p:cTn>
                                        <p:tgtEl>
                                          <p:spTgt spid="19546"/>
                                        </p:tgtEl>
                                        <p:attrNameLst>
                                          <p:attrName>style.visibility</p:attrName>
                                        </p:attrNameLst>
                                      </p:cBhvr>
                                      <p:to>
                                        <p:strVal val="hidden"/>
                                      </p:to>
                                    </p:set>
                                  </p:childTnLst>
                                </p:cTn>
                              </p:par>
                              <p:par>
                                <p:cTn id="48" presetID="10" presetClass="exit" presetSubtype="0" fill="hold" grpId="0" nodeType="withEffect">
                                  <p:stCondLst>
                                    <p:cond delay="0"/>
                                  </p:stCondLst>
                                  <p:childTnLst>
                                    <p:animEffect transition="out" filter="fade">
                                      <p:cBhvr>
                                        <p:cTn id="49" dur="2000"/>
                                        <p:tgtEl>
                                          <p:spTgt spid="19547"/>
                                        </p:tgtEl>
                                      </p:cBhvr>
                                    </p:animEffect>
                                    <p:set>
                                      <p:cBhvr>
                                        <p:cTn id="50" dur="1" fill="hold">
                                          <p:stCondLst>
                                            <p:cond delay="1999"/>
                                          </p:stCondLst>
                                        </p:cTn>
                                        <p:tgtEl>
                                          <p:spTgt spid="19547"/>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2000"/>
                                        <p:tgtEl>
                                          <p:spTgt spid="19538"/>
                                        </p:tgtEl>
                                      </p:cBhvr>
                                    </p:animEffect>
                                    <p:set>
                                      <p:cBhvr>
                                        <p:cTn id="53" dur="1" fill="hold">
                                          <p:stCondLst>
                                            <p:cond delay="1999"/>
                                          </p:stCondLst>
                                        </p:cTn>
                                        <p:tgtEl>
                                          <p:spTgt spid="19538"/>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2000"/>
                                        <p:tgtEl>
                                          <p:spTgt spid="19539"/>
                                        </p:tgtEl>
                                      </p:cBhvr>
                                    </p:animEffect>
                                    <p:set>
                                      <p:cBhvr>
                                        <p:cTn id="56" dur="1" fill="hold">
                                          <p:stCondLst>
                                            <p:cond delay="1999"/>
                                          </p:stCondLst>
                                        </p:cTn>
                                        <p:tgtEl>
                                          <p:spTgt spid="19539"/>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2000"/>
                                        <p:tgtEl>
                                          <p:spTgt spid="19540"/>
                                        </p:tgtEl>
                                      </p:cBhvr>
                                    </p:animEffect>
                                    <p:set>
                                      <p:cBhvr>
                                        <p:cTn id="59" dur="1" fill="hold">
                                          <p:stCondLst>
                                            <p:cond delay="1999"/>
                                          </p:stCondLst>
                                        </p:cTn>
                                        <p:tgtEl>
                                          <p:spTgt spid="19540"/>
                                        </p:tgtEl>
                                        <p:attrNameLst>
                                          <p:attrName>style.visibility</p:attrName>
                                        </p:attrNameLst>
                                      </p:cBhvr>
                                      <p:to>
                                        <p:strVal val="hidden"/>
                                      </p:to>
                                    </p:set>
                                  </p:childTnLst>
                                </p:cTn>
                              </p:par>
                              <p:par>
                                <p:cTn id="60" presetID="10" presetClass="exit" presetSubtype="0" fill="hold" grpId="0" nodeType="withEffect">
                                  <p:stCondLst>
                                    <p:cond delay="0"/>
                                  </p:stCondLst>
                                  <p:childTnLst>
                                    <p:animEffect transition="out" filter="fade">
                                      <p:cBhvr>
                                        <p:cTn id="61" dur="2000"/>
                                        <p:tgtEl>
                                          <p:spTgt spid="19541"/>
                                        </p:tgtEl>
                                      </p:cBhvr>
                                    </p:animEffect>
                                    <p:set>
                                      <p:cBhvr>
                                        <p:cTn id="62" dur="1" fill="hold">
                                          <p:stCondLst>
                                            <p:cond delay="1999"/>
                                          </p:stCondLst>
                                        </p:cTn>
                                        <p:tgtEl>
                                          <p:spTgt spid="19541"/>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2000"/>
                                        <p:tgtEl>
                                          <p:spTgt spid="19542"/>
                                        </p:tgtEl>
                                      </p:cBhvr>
                                    </p:animEffect>
                                    <p:set>
                                      <p:cBhvr>
                                        <p:cTn id="65" dur="1" fill="hold">
                                          <p:stCondLst>
                                            <p:cond delay="1999"/>
                                          </p:stCondLst>
                                        </p:cTn>
                                        <p:tgtEl>
                                          <p:spTgt spid="19542"/>
                                        </p:tgtEl>
                                        <p:attrNameLst>
                                          <p:attrName>style.visibility</p:attrName>
                                        </p:attrNameLst>
                                      </p:cBhvr>
                                      <p:to>
                                        <p:strVal val="hidden"/>
                                      </p:to>
                                    </p:set>
                                  </p:childTnLst>
                                </p:cTn>
                              </p:par>
                              <p:par>
                                <p:cTn id="66" presetID="12" presetClass="entr" presetSubtype="4" fill="hold" grpId="0" nodeType="withEffect">
                                  <p:stCondLst>
                                    <p:cond delay="0"/>
                                  </p:stCondLst>
                                  <p:childTnLst>
                                    <p:set>
                                      <p:cBhvr>
                                        <p:cTn id="67" dur="1" fill="hold">
                                          <p:stCondLst>
                                            <p:cond delay="0"/>
                                          </p:stCondLst>
                                        </p:cTn>
                                        <p:tgtEl>
                                          <p:spTgt spid="19572"/>
                                        </p:tgtEl>
                                        <p:attrNameLst>
                                          <p:attrName>style.visibility</p:attrName>
                                        </p:attrNameLst>
                                      </p:cBhvr>
                                      <p:to>
                                        <p:strVal val="visible"/>
                                      </p:to>
                                    </p:set>
                                    <p:animEffect transition="in" filter="slide(fromBottom)">
                                      <p:cBhvr>
                                        <p:cTn id="68" dur="1000"/>
                                        <p:tgtEl>
                                          <p:spTgt spid="1957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9569"/>
                                        </p:tgtEl>
                                        <p:attrNameLst>
                                          <p:attrName>style.visibility</p:attrName>
                                        </p:attrNameLst>
                                      </p:cBhvr>
                                      <p:to>
                                        <p:strVal val="visible"/>
                                      </p:to>
                                    </p:set>
                                    <p:animEffect transition="in" filter="fade">
                                      <p:cBhvr>
                                        <p:cTn id="73" dur="1000"/>
                                        <p:tgtEl>
                                          <p:spTgt spid="19569"/>
                                        </p:tgtEl>
                                      </p:cBhvr>
                                    </p:animEffect>
                                  </p:childTnLst>
                                </p:cTn>
                              </p:par>
                            </p:childTnLst>
                          </p:cTn>
                        </p:par>
                        <p:par>
                          <p:cTn id="74" fill="hold" nodeType="afterGroup">
                            <p:stCondLst>
                              <p:cond delay="1000"/>
                            </p:stCondLst>
                            <p:childTnLst>
                              <p:par>
                                <p:cTn id="75" presetID="53" presetClass="entr" presetSubtype="0" fill="hold" grpId="0" nodeType="afterEffect">
                                  <p:stCondLst>
                                    <p:cond delay="0"/>
                                  </p:stCondLst>
                                  <p:childTnLst>
                                    <p:set>
                                      <p:cBhvr>
                                        <p:cTn id="76" dur="1" fill="hold">
                                          <p:stCondLst>
                                            <p:cond delay="0"/>
                                          </p:stCondLst>
                                        </p:cTn>
                                        <p:tgtEl>
                                          <p:spTgt spid="19552"/>
                                        </p:tgtEl>
                                        <p:attrNameLst>
                                          <p:attrName>style.visibility</p:attrName>
                                        </p:attrNameLst>
                                      </p:cBhvr>
                                      <p:to>
                                        <p:strVal val="visible"/>
                                      </p:to>
                                    </p:set>
                                    <p:anim calcmode="lin" valueType="num">
                                      <p:cBhvr>
                                        <p:cTn id="77" dur="1000" fill="hold"/>
                                        <p:tgtEl>
                                          <p:spTgt spid="19552"/>
                                        </p:tgtEl>
                                        <p:attrNameLst>
                                          <p:attrName>ppt_w</p:attrName>
                                        </p:attrNameLst>
                                      </p:cBhvr>
                                      <p:tavLst>
                                        <p:tav tm="0">
                                          <p:val>
                                            <p:fltVal val="0"/>
                                          </p:val>
                                        </p:tav>
                                        <p:tav tm="100000">
                                          <p:val>
                                            <p:strVal val="#ppt_w"/>
                                          </p:val>
                                        </p:tav>
                                      </p:tavLst>
                                    </p:anim>
                                    <p:anim calcmode="lin" valueType="num">
                                      <p:cBhvr>
                                        <p:cTn id="78" dur="1000" fill="hold"/>
                                        <p:tgtEl>
                                          <p:spTgt spid="19552"/>
                                        </p:tgtEl>
                                        <p:attrNameLst>
                                          <p:attrName>ppt_h</p:attrName>
                                        </p:attrNameLst>
                                      </p:cBhvr>
                                      <p:tavLst>
                                        <p:tav tm="0">
                                          <p:val>
                                            <p:fltVal val="0"/>
                                          </p:val>
                                        </p:tav>
                                        <p:tav tm="100000">
                                          <p:val>
                                            <p:strVal val="#ppt_h"/>
                                          </p:val>
                                        </p:tav>
                                      </p:tavLst>
                                    </p:anim>
                                    <p:animEffect transition="in" filter="fade">
                                      <p:cBhvr>
                                        <p:cTn id="79" dur="1000"/>
                                        <p:tgtEl>
                                          <p:spTgt spid="1955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19553"/>
                                        </p:tgtEl>
                                        <p:attrNameLst>
                                          <p:attrName>style.visibility</p:attrName>
                                        </p:attrNameLst>
                                      </p:cBhvr>
                                      <p:to>
                                        <p:strVal val="visible"/>
                                      </p:to>
                                    </p:set>
                                    <p:anim calcmode="lin" valueType="num">
                                      <p:cBhvr>
                                        <p:cTn id="84" dur="1000" fill="hold"/>
                                        <p:tgtEl>
                                          <p:spTgt spid="19553"/>
                                        </p:tgtEl>
                                        <p:attrNameLst>
                                          <p:attrName>ppt_w</p:attrName>
                                        </p:attrNameLst>
                                      </p:cBhvr>
                                      <p:tavLst>
                                        <p:tav tm="0">
                                          <p:val>
                                            <p:fltVal val="0"/>
                                          </p:val>
                                        </p:tav>
                                        <p:tav tm="100000">
                                          <p:val>
                                            <p:strVal val="#ppt_w"/>
                                          </p:val>
                                        </p:tav>
                                      </p:tavLst>
                                    </p:anim>
                                    <p:anim calcmode="lin" valueType="num">
                                      <p:cBhvr>
                                        <p:cTn id="85" dur="1000" fill="hold"/>
                                        <p:tgtEl>
                                          <p:spTgt spid="19553"/>
                                        </p:tgtEl>
                                        <p:attrNameLst>
                                          <p:attrName>ppt_h</p:attrName>
                                        </p:attrNameLst>
                                      </p:cBhvr>
                                      <p:tavLst>
                                        <p:tav tm="0">
                                          <p:val>
                                            <p:fltVal val="0"/>
                                          </p:val>
                                        </p:tav>
                                        <p:tav tm="100000">
                                          <p:val>
                                            <p:strVal val="#ppt_h"/>
                                          </p:val>
                                        </p:tav>
                                      </p:tavLst>
                                    </p:anim>
                                    <p:animEffect transition="in" filter="fade">
                                      <p:cBhvr>
                                        <p:cTn id="86" dur="1000"/>
                                        <p:tgtEl>
                                          <p:spTgt spid="19553"/>
                                        </p:tgtEl>
                                      </p:cBhvr>
                                    </p:animEffect>
                                  </p:childTnLst>
                                </p:cTn>
                              </p:par>
                              <p:par>
                                <p:cTn id="87" presetID="10" presetClass="exit" presetSubtype="0" fill="hold" grpId="1" nodeType="withEffect">
                                  <p:stCondLst>
                                    <p:cond delay="0"/>
                                  </p:stCondLst>
                                  <p:childTnLst>
                                    <p:animEffect transition="out" filter="fade">
                                      <p:cBhvr>
                                        <p:cTn id="88" dur="1000"/>
                                        <p:tgtEl>
                                          <p:spTgt spid="19552"/>
                                        </p:tgtEl>
                                      </p:cBhvr>
                                    </p:animEffect>
                                    <p:set>
                                      <p:cBhvr>
                                        <p:cTn id="89" dur="1" fill="hold">
                                          <p:stCondLst>
                                            <p:cond delay="999"/>
                                          </p:stCondLst>
                                        </p:cTn>
                                        <p:tgtEl>
                                          <p:spTgt spid="19552"/>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9570"/>
                                        </p:tgtEl>
                                        <p:attrNameLst>
                                          <p:attrName>style.visibility</p:attrName>
                                        </p:attrNameLst>
                                      </p:cBhvr>
                                      <p:to>
                                        <p:strVal val="visible"/>
                                      </p:to>
                                    </p:set>
                                    <p:animEffect transition="in" filter="fade">
                                      <p:cBhvr>
                                        <p:cTn id="94" dur="1000"/>
                                        <p:tgtEl>
                                          <p:spTgt spid="1957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xit" presetSubtype="0" fill="hold" grpId="1" nodeType="clickEffect">
                                  <p:stCondLst>
                                    <p:cond delay="0"/>
                                  </p:stCondLst>
                                  <p:childTnLst>
                                    <p:animEffect transition="out" filter="fade">
                                      <p:cBhvr>
                                        <p:cTn id="98" dur="1000"/>
                                        <p:tgtEl>
                                          <p:spTgt spid="19553"/>
                                        </p:tgtEl>
                                      </p:cBhvr>
                                    </p:animEffect>
                                    <p:set>
                                      <p:cBhvr>
                                        <p:cTn id="99" dur="1" fill="hold">
                                          <p:stCondLst>
                                            <p:cond delay="999"/>
                                          </p:stCondLst>
                                        </p:cTn>
                                        <p:tgtEl>
                                          <p:spTgt spid="19553"/>
                                        </p:tgtEl>
                                        <p:attrNameLst>
                                          <p:attrName>style.visibility</p:attrName>
                                        </p:attrNameLst>
                                      </p:cBhvr>
                                      <p:to>
                                        <p:strVal val="hidden"/>
                                      </p:to>
                                    </p:set>
                                  </p:childTnLst>
                                </p:cTn>
                              </p:par>
                              <p:par>
                                <p:cTn id="100" presetID="10" presetClass="entr" presetSubtype="0" fill="hold" grpId="0" nodeType="withEffect">
                                  <p:stCondLst>
                                    <p:cond delay="0"/>
                                  </p:stCondLst>
                                  <p:childTnLst>
                                    <p:set>
                                      <p:cBhvr>
                                        <p:cTn id="101" dur="1" fill="hold">
                                          <p:stCondLst>
                                            <p:cond delay="0"/>
                                          </p:stCondLst>
                                        </p:cTn>
                                        <p:tgtEl>
                                          <p:spTgt spid="19571"/>
                                        </p:tgtEl>
                                        <p:attrNameLst>
                                          <p:attrName>style.visibility</p:attrName>
                                        </p:attrNameLst>
                                      </p:cBhvr>
                                      <p:to>
                                        <p:strVal val="visible"/>
                                      </p:to>
                                    </p:set>
                                    <p:animEffect transition="in" filter="fade">
                                      <p:cBhvr>
                                        <p:cTn id="102" dur="1000"/>
                                        <p:tgtEl>
                                          <p:spTgt spid="19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19519" grpId="0" animBg="1"/>
      <p:bldP spid="19523" grpId="0" animBg="1"/>
      <p:bldP spid="19522" grpId="0" animBg="1"/>
      <p:bldP spid="19526" grpId="0" animBg="1"/>
      <p:bldP spid="19527" grpId="0" animBg="1"/>
      <p:bldP spid="19531" grpId="0" animBg="1"/>
      <p:bldP spid="19538" grpId="0" animBg="1"/>
      <p:bldP spid="19539" grpId="0" animBg="1"/>
      <p:bldP spid="19540" grpId="0" animBg="1"/>
      <p:bldP spid="19541" grpId="0" animBg="1"/>
      <p:bldP spid="19542" grpId="0"/>
      <p:bldP spid="19543" grpId="0" animBg="1"/>
      <p:bldP spid="19544" grpId="0" animBg="1"/>
      <p:bldP spid="19545" grpId="0" animBg="1"/>
      <p:bldP spid="19546" grpId="0" animBg="1"/>
      <p:bldP spid="19547" grpId="0"/>
      <p:bldP spid="19548" grpId="0" animBg="1"/>
      <p:bldP spid="19552" grpId="0"/>
      <p:bldP spid="19552" grpId="1"/>
      <p:bldP spid="19553" grpId="0"/>
      <p:bldP spid="19553" grpId="1"/>
      <p:bldP spid="19569" grpId="0"/>
      <p:bldP spid="19570" grpId="0"/>
      <p:bldP spid="19571" grpId="0"/>
      <p:bldP spid="1957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2819400" y="3048000"/>
            <a:ext cx="304800" cy="1600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0483" name="Rectangle 6"/>
          <p:cNvSpPr>
            <a:spLocks noChangeArrowheads="1"/>
          </p:cNvSpPr>
          <p:nvPr/>
        </p:nvSpPr>
        <p:spPr bwMode="auto">
          <a:xfrm>
            <a:off x="5257800" y="3048000"/>
            <a:ext cx="914400" cy="2590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0487" name="Rectangle 7"/>
          <p:cNvSpPr>
            <a:spLocks noChangeArrowheads="1"/>
          </p:cNvSpPr>
          <p:nvPr/>
        </p:nvSpPr>
        <p:spPr bwMode="auto">
          <a:xfrm>
            <a:off x="5257800" y="3657600"/>
            <a:ext cx="914400" cy="17526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0488" name="Rectangle 8"/>
          <p:cNvSpPr>
            <a:spLocks noChangeArrowheads="1"/>
          </p:cNvSpPr>
          <p:nvPr/>
        </p:nvSpPr>
        <p:spPr bwMode="auto">
          <a:xfrm>
            <a:off x="2819400" y="3657600"/>
            <a:ext cx="304800" cy="12954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0486" name="Line 9"/>
          <p:cNvSpPr>
            <a:spLocks noChangeShapeType="1"/>
          </p:cNvSpPr>
          <p:nvPr/>
        </p:nvSpPr>
        <p:spPr bwMode="auto">
          <a:xfrm>
            <a:off x="5257800" y="3048000"/>
            <a:ext cx="0" cy="14478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Line 12"/>
          <p:cNvSpPr>
            <a:spLocks noChangeShapeType="1"/>
          </p:cNvSpPr>
          <p:nvPr/>
        </p:nvSpPr>
        <p:spPr bwMode="auto">
          <a:xfrm>
            <a:off x="6172200" y="3048000"/>
            <a:ext cx="0" cy="16002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 name="Line 13"/>
          <p:cNvSpPr>
            <a:spLocks noChangeShapeType="1"/>
          </p:cNvSpPr>
          <p:nvPr/>
        </p:nvSpPr>
        <p:spPr bwMode="auto">
          <a:xfrm>
            <a:off x="2819400" y="3048000"/>
            <a:ext cx="0" cy="16002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14"/>
          <p:cNvSpPr>
            <a:spLocks noChangeShapeType="1"/>
          </p:cNvSpPr>
          <p:nvPr/>
        </p:nvSpPr>
        <p:spPr bwMode="auto">
          <a:xfrm>
            <a:off x="3124200" y="3048000"/>
            <a:ext cx="0" cy="14478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Rectangle 15"/>
          <p:cNvSpPr>
            <a:spLocks noChangeArrowheads="1"/>
          </p:cNvSpPr>
          <p:nvPr/>
        </p:nvSpPr>
        <p:spPr bwMode="auto">
          <a:xfrm>
            <a:off x="5257800" y="3657600"/>
            <a:ext cx="914400" cy="304800"/>
          </a:xfrm>
          <a:prstGeom prst="rect">
            <a:avLst/>
          </a:prstGeom>
          <a:solidFill>
            <a:srgbClr val="96969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latin typeface="Times New Roman" panose="02020603050405020304" pitchFamily="18" charset="0"/>
              </a:rPr>
              <a:t>100</a:t>
            </a:r>
          </a:p>
        </p:txBody>
      </p:sp>
      <p:sp>
        <p:nvSpPr>
          <p:cNvPr id="20491" name="Rectangle 16"/>
          <p:cNvSpPr>
            <a:spLocks noChangeArrowheads="1"/>
          </p:cNvSpPr>
          <p:nvPr/>
        </p:nvSpPr>
        <p:spPr bwMode="auto">
          <a:xfrm>
            <a:off x="2667000" y="4648200"/>
            <a:ext cx="609600" cy="1295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0492" name="Text Box 17"/>
          <p:cNvSpPr txBox="1">
            <a:spLocks noChangeArrowheads="1"/>
          </p:cNvSpPr>
          <p:nvPr/>
        </p:nvSpPr>
        <p:spPr bwMode="auto">
          <a:xfrm>
            <a:off x="1676400" y="28194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a:t>
            </a:r>
            <a:r>
              <a:rPr lang="en-US" altLang="en-US" sz="1400" b="1">
                <a:latin typeface="Times New Roman" panose="02020603050405020304" pitchFamily="18" charset="0"/>
                <a:cs typeface="Times New Roman" panose="02020603050405020304" pitchFamily="18" charset="0"/>
              </a:rPr>
              <a:t>² inch</a:t>
            </a:r>
          </a:p>
        </p:txBody>
      </p:sp>
      <p:sp>
        <p:nvSpPr>
          <p:cNvPr id="20493" name="Line 18"/>
          <p:cNvSpPr>
            <a:spLocks noChangeShapeType="1"/>
          </p:cNvSpPr>
          <p:nvPr/>
        </p:nvSpPr>
        <p:spPr bwMode="auto">
          <a:xfrm>
            <a:off x="2362200" y="29718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4" name="Text Box 19"/>
          <p:cNvSpPr txBox="1">
            <a:spLocks noChangeArrowheads="1"/>
          </p:cNvSpPr>
          <p:nvPr/>
        </p:nvSpPr>
        <p:spPr bwMode="auto">
          <a:xfrm>
            <a:off x="6858000" y="28194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10</a:t>
            </a:r>
            <a:r>
              <a:rPr lang="en-US" altLang="en-US" sz="1400" b="1">
                <a:latin typeface="Times New Roman" panose="02020603050405020304" pitchFamily="18" charset="0"/>
                <a:cs typeface="Times New Roman" panose="02020603050405020304" pitchFamily="18" charset="0"/>
              </a:rPr>
              <a:t>² inches</a:t>
            </a:r>
          </a:p>
        </p:txBody>
      </p:sp>
      <p:sp>
        <p:nvSpPr>
          <p:cNvPr id="4" name="Line 20"/>
          <p:cNvSpPr>
            <a:spLocks noChangeShapeType="1"/>
          </p:cNvSpPr>
          <p:nvPr/>
        </p:nvSpPr>
        <p:spPr bwMode="auto">
          <a:xfrm flipH="1">
            <a:off x="6172200" y="2971800"/>
            <a:ext cx="762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1" name="Line 21"/>
          <p:cNvSpPr>
            <a:spLocks noChangeShapeType="1"/>
          </p:cNvSpPr>
          <p:nvPr/>
        </p:nvSpPr>
        <p:spPr bwMode="auto">
          <a:xfrm flipH="1">
            <a:off x="2514600" y="3962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2" name="Line 22"/>
          <p:cNvSpPr>
            <a:spLocks noChangeShapeType="1"/>
          </p:cNvSpPr>
          <p:nvPr/>
        </p:nvSpPr>
        <p:spPr bwMode="auto">
          <a:xfrm flipH="1">
            <a:off x="2514600" y="4648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3" name="Line 23"/>
          <p:cNvSpPr>
            <a:spLocks noChangeShapeType="1"/>
          </p:cNvSpPr>
          <p:nvPr/>
        </p:nvSpPr>
        <p:spPr bwMode="auto">
          <a:xfrm flipV="1">
            <a:off x="2590800" y="3962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4" name="Line 24"/>
          <p:cNvSpPr>
            <a:spLocks noChangeShapeType="1"/>
          </p:cNvSpPr>
          <p:nvPr/>
        </p:nvSpPr>
        <p:spPr bwMode="auto">
          <a:xfrm>
            <a:off x="2590800" y="4419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5" name="Text Box 25"/>
          <p:cNvSpPr txBox="1">
            <a:spLocks noChangeArrowheads="1"/>
          </p:cNvSpPr>
          <p:nvPr/>
        </p:nvSpPr>
        <p:spPr bwMode="auto">
          <a:xfrm>
            <a:off x="2362200" y="4191000"/>
            <a:ext cx="45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latin typeface="Times New Roman" panose="02020603050405020304" pitchFamily="18" charset="0"/>
              </a:rPr>
              <a:t>2.5”</a:t>
            </a:r>
          </a:p>
        </p:txBody>
      </p:sp>
      <p:sp>
        <p:nvSpPr>
          <p:cNvPr id="20506" name="Line 26"/>
          <p:cNvSpPr>
            <a:spLocks noChangeShapeType="1"/>
          </p:cNvSpPr>
          <p:nvPr/>
        </p:nvSpPr>
        <p:spPr bwMode="auto">
          <a:xfrm flipH="1">
            <a:off x="5105400" y="3886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7" name="Line 27"/>
          <p:cNvSpPr>
            <a:spLocks noChangeShapeType="1"/>
          </p:cNvSpPr>
          <p:nvPr/>
        </p:nvSpPr>
        <p:spPr bwMode="auto">
          <a:xfrm flipH="1">
            <a:off x="5105400" y="3962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8" name="Line 28"/>
          <p:cNvSpPr>
            <a:spLocks noChangeShapeType="1"/>
          </p:cNvSpPr>
          <p:nvPr/>
        </p:nvSpPr>
        <p:spPr bwMode="auto">
          <a:xfrm flipV="1">
            <a:off x="5181600" y="3962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9" name="Line 29"/>
          <p:cNvSpPr>
            <a:spLocks noChangeShapeType="1"/>
          </p:cNvSpPr>
          <p:nvPr/>
        </p:nvSpPr>
        <p:spPr bwMode="auto">
          <a:xfrm>
            <a:off x="5181600" y="3657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10" name="Text Box 30"/>
          <p:cNvSpPr txBox="1">
            <a:spLocks noChangeArrowheads="1"/>
          </p:cNvSpPr>
          <p:nvPr/>
        </p:nvSpPr>
        <p:spPr bwMode="auto">
          <a:xfrm>
            <a:off x="4724400" y="3810000"/>
            <a:ext cx="45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latin typeface="Times New Roman" panose="02020603050405020304" pitchFamily="18" charset="0"/>
              </a:rPr>
              <a:t>.25”</a:t>
            </a:r>
          </a:p>
        </p:txBody>
      </p:sp>
      <p:sp>
        <p:nvSpPr>
          <p:cNvPr id="20511" name="Rectangle 31"/>
          <p:cNvSpPr>
            <a:spLocks noChangeArrowheads="1"/>
          </p:cNvSpPr>
          <p:nvPr/>
        </p:nvSpPr>
        <p:spPr bwMode="auto">
          <a:xfrm>
            <a:off x="2819400" y="3657600"/>
            <a:ext cx="304800" cy="304800"/>
          </a:xfrm>
          <a:prstGeom prst="rect">
            <a:avLst/>
          </a:prstGeom>
          <a:solidFill>
            <a:srgbClr val="80808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latin typeface="Times New Roman" panose="02020603050405020304" pitchFamily="18" charset="0"/>
              </a:rPr>
              <a:t>10</a:t>
            </a:r>
          </a:p>
        </p:txBody>
      </p:sp>
      <p:sp>
        <p:nvSpPr>
          <p:cNvPr id="5" name="Line 32"/>
          <p:cNvSpPr>
            <a:spLocks noChangeShapeType="1"/>
          </p:cNvSpPr>
          <p:nvPr/>
        </p:nvSpPr>
        <p:spPr bwMode="auto">
          <a:xfrm flipV="1">
            <a:off x="4191000" y="4191000"/>
            <a:ext cx="0" cy="3048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Oval 33"/>
          <p:cNvSpPr>
            <a:spLocks noChangeArrowheads="1"/>
          </p:cNvSpPr>
          <p:nvPr/>
        </p:nvSpPr>
        <p:spPr bwMode="auto">
          <a:xfrm>
            <a:off x="4038600" y="3886200"/>
            <a:ext cx="304800" cy="304800"/>
          </a:xfrm>
          <a:prstGeom prst="ellipse">
            <a:avLst/>
          </a:prstGeom>
          <a:solidFill>
            <a:schemeClr val="accent1"/>
          </a:solidFill>
          <a:ln w="222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 name="Line 34"/>
          <p:cNvSpPr>
            <a:spLocks noChangeShapeType="1"/>
          </p:cNvSpPr>
          <p:nvPr/>
        </p:nvSpPr>
        <p:spPr bwMode="auto">
          <a:xfrm flipV="1">
            <a:off x="4114800" y="3962400"/>
            <a:ext cx="152400" cy="152400"/>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16" name="Text Box 36"/>
          <p:cNvSpPr txBox="1">
            <a:spLocks noChangeArrowheads="1"/>
          </p:cNvSpPr>
          <p:nvPr/>
        </p:nvSpPr>
        <p:spPr bwMode="auto">
          <a:xfrm>
            <a:off x="3657600" y="3581400"/>
            <a:ext cx="1066800" cy="304800"/>
          </a:xfrm>
          <a:prstGeom prst="rect">
            <a:avLst/>
          </a:prstGeom>
          <a:noFill/>
          <a:ln w="9525">
            <a:noFill/>
            <a:miter lim="800000"/>
            <a:headEnd/>
            <a:tailEnd/>
          </a:ln>
          <a:effectLst/>
        </p:spPr>
        <p:txBody>
          <a:bodyPr>
            <a:spAutoFit/>
          </a:bodyPr>
          <a:lstStyle/>
          <a:p>
            <a:pPr algn="ctr">
              <a:spcBef>
                <a:spcPct val="50000"/>
              </a:spcBef>
              <a:defRPr/>
            </a:pPr>
            <a:r>
              <a:rPr lang="en-US" sz="1400" b="1">
                <a:solidFill>
                  <a:srgbClr val="FF0000"/>
                </a:solidFill>
                <a:effectLst>
                  <a:outerShdw blurRad="38100" dist="38100" dir="2700000" algn="tl">
                    <a:srgbClr val="000000"/>
                  </a:outerShdw>
                </a:effectLst>
                <a:latin typeface="Times New Roman" charset="0"/>
              </a:rPr>
              <a:t>10 psig</a:t>
            </a:r>
          </a:p>
        </p:txBody>
      </p:sp>
      <p:sp>
        <p:nvSpPr>
          <p:cNvPr id="8" name="Rectangle 37"/>
          <p:cNvSpPr>
            <a:spLocks noChangeArrowheads="1"/>
          </p:cNvSpPr>
          <p:nvPr/>
        </p:nvSpPr>
        <p:spPr bwMode="auto">
          <a:xfrm>
            <a:off x="3124200" y="4495800"/>
            <a:ext cx="2133600" cy="152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0512" name="Rectangle 38"/>
          <p:cNvSpPr>
            <a:spLocks noChangeArrowheads="1"/>
          </p:cNvSpPr>
          <p:nvPr/>
        </p:nvSpPr>
        <p:spPr bwMode="auto">
          <a:xfrm>
            <a:off x="3124200" y="4495800"/>
            <a:ext cx="2133600" cy="1524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0513" name="Line 39"/>
          <p:cNvSpPr>
            <a:spLocks noChangeShapeType="1"/>
          </p:cNvSpPr>
          <p:nvPr/>
        </p:nvSpPr>
        <p:spPr bwMode="auto">
          <a:xfrm>
            <a:off x="3124200" y="4495800"/>
            <a:ext cx="21336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4" name="Rectangle 43"/>
          <p:cNvSpPr>
            <a:spLocks noChangeArrowheads="1"/>
          </p:cNvSpPr>
          <p:nvPr/>
        </p:nvSpPr>
        <p:spPr bwMode="auto">
          <a:xfrm>
            <a:off x="5181600" y="4648200"/>
            <a:ext cx="1066800" cy="1066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0515" name="Line 44"/>
          <p:cNvSpPr>
            <a:spLocks noChangeShapeType="1"/>
          </p:cNvSpPr>
          <p:nvPr/>
        </p:nvSpPr>
        <p:spPr bwMode="auto">
          <a:xfrm>
            <a:off x="2819400" y="4648200"/>
            <a:ext cx="33528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0" name="Text Box 46"/>
          <p:cNvSpPr txBox="1">
            <a:spLocks noChangeArrowheads="1"/>
          </p:cNvSpPr>
          <p:nvPr/>
        </p:nvSpPr>
        <p:spPr bwMode="auto">
          <a:xfrm>
            <a:off x="0" y="152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Once the air has been compressed, the pressure is the same as in the liquid system.</a:t>
            </a:r>
          </a:p>
        </p:txBody>
      </p:sp>
      <p:sp>
        <p:nvSpPr>
          <p:cNvPr id="20527" name="Text Box 47"/>
          <p:cNvSpPr txBox="1">
            <a:spLocks noChangeArrowheads="1"/>
          </p:cNvSpPr>
          <p:nvPr/>
        </p:nvSpPr>
        <p:spPr bwMode="auto">
          <a:xfrm>
            <a:off x="0" y="533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again see that a 10 pound effort can support a 100 pound load.</a:t>
            </a:r>
          </a:p>
        </p:txBody>
      </p:sp>
      <p:sp>
        <p:nvSpPr>
          <p:cNvPr id="20528" name="Text Box 48"/>
          <p:cNvSpPr txBox="1">
            <a:spLocks noChangeArrowheads="1"/>
          </p:cNvSpPr>
          <p:nvPr/>
        </p:nvSpPr>
        <p:spPr bwMode="auto">
          <a:xfrm>
            <a:off x="0" y="914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can also see that our advantage is offset by a loss in distance traveled.</a:t>
            </a:r>
          </a:p>
        </p:txBody>
      </p:sp>
      <p:sp>
        <p:nvSpPr>
          <p:cNvPr id="20529" name="Text Box 49"/>
          <p:cNvSpPr txBox="1">
            <a:spLocks noChangeArrowheads="1"/>
          </p:cNvSpPr>
          <p:nvPr/>
        </p:nvSpPr>
        <p:spPr bwMode="auto">
          <a:xfrm>
            <a:off x="0" y="1676400"/>
            <a:ext cx="9144000" cy="822325"/>
          </a:xfrm>
          <a:prstGeom prst="rect">
            <a:avLst/>
          </a:prstGeom>
          <a:noFill/>
          <a:ln w="9525">
            <a:noFill/>
            <a:miter lim="800000"/>
            <a:headEnd/>
            <a:tailEnd/>
          </a:ln>
          <a:effectLst/>
        </p:spPr>
        <p:txBody>
          <a:bodyPr>
            <a:spAutoFit/>
          </a:bodyPr>
          <a:lstStyle/>
          <a:p>
            <a:pPr algn="ctr">
              <a:spcBef>
                <a:spcPct val="50000"/>
              </a:spcBef>
              <a:defRPr/>
            </a:pPr>
            <a:r>
              <a:rPr lang="en-US" sz="2400" b="1">
                <a:solidFill>
                  <a:srgbClr val="0000FF"/>
                </a:solidFill>
                <a:effectLst>
                  <a:outerShdw blurRad="38100" dist="38100" dir="2700000" algn="tl">
                    <a:srgbClr val="000000"/>
                  </a:outerShdw>
                </a:effectLst>
                <a:latin typeface="Times New Roman" charset="0"/>
              </a:rPr>
              <a:t>The primary differences between pneumatics and hydraulics are the </a:t>
            </a:r>
            <a:r>
              <a:rPr lang="en-US" sz="2400" b="1" u="sng">
                <a:solidFill>
                  <a:srgbClr val="0000FF"/>
                </a:solidFill>
                <a:effectLst>
                  <a:outerShdw blurRad="38100" dist="38100" dir="2700000" algn="tl">
                    <a:srgbClr val="000000"/>
                  </a:outerShdw>
                </a:effectLst>
                <a:latin typeface="Times New Roman" charset="0"/>
              </a:rPr>
              <a:t>compressibility</a:t>
            </a:r>
            <a:r>
              <a:rPr lang="en-US" sz="2400" b="1">
                <a:solidFill>
                  <a:srgbClr val="0000FF"/>
                </a:solidFill>
                <a:effectLst>
                  <a:outerShdw blurRad="38100" dist="38100" dir="2700000" algn="tl">
                    <a:srgbClr val="000000"/>
                  </a:outerShdw>
                </a:effectLst>
                <a:latin typeface="Times New Roman" charset="0"/>
              </a:rPr>
              <a:t> of the fluid and the </a:t>
            </a:r>
            <a:r>
              <a:rPr lang="en-US" sz="2400" b="1" u="sng">
                <a:solidFill>
                  <a:srgbClr val="0000FF"/>
                </a:solidFill>
                <a:effectLst>
                  <a:outerShdw blurRad="38100" dist="38100" dir="2700000" algn="tl">
                    <a:srgbClr val="000000"/>
                  </a:outerShdw>
                </a:effectLst>
                <a:latin typeface="Times New Roman" charset="0"/>
              </a:rPr>
              <a:t>pressures</a:t>
            </a:r>
            <a:r>
              <a:rPr lang="en-US" sz="2400" b="1">
                <a:solidFill>
                  <a:srgbClr val="0000FF"/>
                </a:solidFill>
                <a:effectLst>
                  <a:outerShdw blurRad="38100" dist="38100" dir="2700000" algn="tl">
                    <a:srgbClr val="000000"/>
                  </a:outerShdw>
                </a:effectLst>
                <a:latin typeface="Times New Roman" charset="0"/>
              </a:rPr>
              <a:t> at which we operate.</a:t>
            </a:r>
          </a:p>
        </p:txBody>
      </p:sp>
    </p:spTree>
    <p:custDataLst>
      <p:tags r:id="rId1"/>
    </p:custDataLst>
  </p:cSld>
  <p:clrMapOvr>
    <a:masterClrMapping/>
  </p:clrMapOvr>
  <p:transition advTm="3079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40"/>
                                        </p:tgtEl>
                                        <p:attrNameLst>
                                          <p:attrName>style.visibility</p:attrName>
                                        </p:attrNameLst>
                                      </p:cBhvr>
                                      <p:to>
                                        <p:strVal val="visible"/>
                                      </p:to>
                                    </p:set>
                                    <p:animEffect transition="in" filter="fade">
                                      <p:cBhvr>
                                        <p:cTn id="7" dur="2000"/>
                                        <p:tgtEl>
                                          <p:spTgt spid="215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16"/>
                                        </p:tgtEl>
                                        <p:attrNameLst>
                                          <p:attrName>style.visibility</p:attrName>
                                        </p:attrNameLst>
                                      </p:cBhvr>
                                      <p:to>
                                        <p:strVal val="visible"/>
                                      </p:to>
                                    </p:set>
                                    <p:animEffect transition="in" filter="fade">
                                      <p:cBhvr>
                                        <p:cTn id="10" dur="1000"/>
                                        <p:tgtEl>
                                          <p:spTgt spid="2051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0527"/>
                                        </p:tgtEl>
                                        <p:attrNameLst>
                                          <p:attrName>style.visibility</p:attrName>
                                        </p:attrNameLst>
                                      </p:cBhvr>
                                      <p:to>
                                        <p:strVal val="visible"/>
                                      </p:to>
                                    </p:set>
                                    <p:animEffect transition="in" filter="slide(fromBottom)">
                                      <p:cBhvr>
                                        <p:cTn id="15" dur="1000"/>
                                        <p:tgtEl>
                                          <p:spTgt spid="205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0528"/>
                                        </p:tgtEl>
                                        <p:attrNameLst>
                                          <p:attrName>style.visibility</p:attrName>
                                        </p:attrNameLst>
                                      </p:cBhvr>
                                      <p:to>
                                        <p:strVal val="visible"/>
                                      </p:to>
                                    </p:set>
                                    <p:animEffect transition="in" filter="slide(fromBottom)">
                                      <p:cBhvr>
                                        <p:cTn id="20" dur="1000"/>
                                        <p:tgtEl>
                                          <p:spTgt spid="2052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501"/>
                                        </p:tgtEl>
                                        <p:attrNameLst>
                                          <p:attrName>style.visibility</p:attrName>
                                        </p:attrNameLst>
                                      </p:cBhvr>
                                      <p:to>
                                        <p:strVal val="visible"/>
                                      </p:to>
                                    </p:set>
                                    <p:animEffect transition="in" filter="fade">
                                      <p:cBhvr>
                                        <p:cTn id="23" dur="2000"/>
                                        <p:tgtEl>
                                          <p:spTgt spid="2050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502"/>
                                        </p:tgtEl>
                                        <p:attrNameLst>
                                          <p:attrName>style.visibility</p:attrName>
                                        </p:attrNameLst>
                                      </p:cBhvr>
                                      <p:to>
                                        <p:strVal val="visible"/>
                                      </p:to>
                                    </p:set>
                                    <p:animEffect transition="in" filter="fade">
                                      <p:cBhvr>
                                        <p:cTn id="26" dur="2000"/>
                                        <p:tgtEl>
                                          <p:spTgt spid="2050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503"/>
                                        </p:tgtEl>
                                        <p:attrNameLst>
                                          <p:attrName>style.visibility</p:attrName>
                                        </p:attrNameLst>
                                      </p:cBhvr>
                                      <p:to>
                                        <p:strVal val="visible"/>
                                      </p:to>
                                    </p:set>
                                    <p:animEffect transition="in" filter="fade">
                                      <p:cBhvr>
                                        <p:cTn id="29" dur="2000"/>
                                        <p:tgtEl>
                                          <p:spTgt spid="2050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504"/>
                                        </p:tgtEl>
                                        <p:attrNameLst>
                                          <p:attrName>style.visibility</p:attrName>
                                        </p:attrNameLst>
                                      </p:cBhvr>
                                      <p:to>
                                        <p:strVal val="visible"/>
                                      </p:to>
                                    </p:set>
                                    <p:animEffect transition="in" filter="fade">
                                      <p:cBhvr>
                                        <p:cTn id="32" dur="2000"/>
                                        <p:tgtEl>
                                          <p:spTgt spid="2050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505"/>
                                        </p:tgtEl>
                                        <p:attrNameLst>
                                          <p:attrName>style.visibility</p:attrName>
                                        </p:attrNameLst>
                                      </p:cBhvr>
                                      <p:to>
                                        <p:strVal val="visible"/>
                                      </p:to>
                                    </p:set>
                                    <p:animEffect transition="in" filter="fade">
                                      <p:cBhvr>
                                        <p:cTn id="35" dur="2000"/>
                                        <p:tgtEl>
                                          <p:spTgt spid="2050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506"/>
                                        </p:tgtEl>
                                        <p:attrNameLst>
                                          <p:attrName>style.visibility</p:attrName>
                                        </p:attrNameLst>
                                      </p:cBhvr>
                                      <p:to>
                                        <p:strVal val="visible"/>
                                      </p:to>
                                    </p:set>
                                    <p:animEffect transition="in" filter="fade">
                                      <p:cBhvr>
                                        <p:cTn id="38" dur="2000"/>
                                        <p:tgtEl>
                                          <p:spTgt spid="2050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507"/>
                                        </p:tgtEl>
                                        <p:attrNameLst>
                                          <p:attrName>style.visibility</p:attrName>
                                        </p:attrNameLst>
                                      </p:cBhvr>
                                      <p:to>
                                        <p:strVal val="visible"/>
                                      </p:to>
                                    </p:set>
                                    <p:animEffect transition="in" filter="fade">
                                      <p:cBhvr>
                                        <p:cTn id="41" dur="2000"/>
                                        <p:tgtEl>
                                          <p:spTgt spid="2050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0508"/>
                                        </p:tgtEl>
                                        <p:attrNameLst>
                                          <p:attrName>style.visibility</p:attrName>
                                        </p:attrNameLst>
                                      </p:cBhvr>
                                      <p:to>
                                        <p:strVal val="visible"/>
                                      </p:to>
                                    </p:set>
                                    <p:animEffect transition="in" filter="fade">
                                      <p:cBhvr>
                                        <p:cTn id="44" dur="2000"/>
                                        <p:tgtEl>
                                          <p:spTgt spid="2050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0509"/>
                                        </p:tgtEl>
                                        <p:attrNameLst>
                                          <p:attrName>style.visibility</p:attrName>
                                        </p:attrNameLst>
                                      </p:cBhvr>
                                      <p:to>
                                        <p:strVal val="visible"/>
                                      </p:to>
                                    </p:set>
                                    <p:animEffect transition="in" filter="fade">
                                      <p:cBhvr>
                                        <p:cTn id="47" dur="2000"/>
                                        <p:tgtEl>
                                          <p:spTgt spid="2050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0510"/>
                                        </p:tgtEl>
                                        <p:attrNameLst>
                                          <p:attrName>style.visibility</p:attrName>
                                        </p:attrNameLst>
                                      </p:cBhvr>
                                      <p:to>
                                        <p:strVal val="visible"/>
                                      </p:to>
                                    </p:set>
                                    <p:animEffect transition="in" filter="fade">
                                      <p:cBhvr>
                                        <p:cTn id="50" dur="2000"/>
                                        <p:tgtEl>
                                          <p:spTgt spid="20510"/>
                                        </p:tgtEl>
                                      </p:cBhvr>
                                    </p:animEffect>
                                  </p:childTnLst>
                                </p:cTn>
                              </p:par>
                            </p:childTnLst>
                          </p:cTn>
                        </p:par>
                        <p:par>
                          <p:cTn id="51" fill="hold" nodeType="afterGroup">
                            <p:stCondLst>
                              <p:cond delay="2000"/>
                            </p:stCondLst>
                            <p:childTnLst>
                              <p:par>
                                <p:cTn id="52" presetID="0" presetClass="path" presetSubtype="0" repeatCount="indefinite" accel="50000" decel="50000" autoRev="1" fill="hold" grpId="0" nodeType="afterEffect">
                                  <p:stCondLst>
                                    <p:cond delay="0"/>
                                  </p:stCondLst>
                                  <p:endCondLst>
                                    <p:cond evt="onNext" delay="0">
                                      <p:tgtEl>
                                        <p:sldTgt/>
                                      </p:tgtEl>
                                    </p:cond>
                                  </p:endCondLst>
                                  <p:childTnLst>
                                    <p:animMotion origin="layout" path="M 0 0 L 0 0.1 " pathEditMode="relative" ptsTypes="AA">
                                      <p:cBhvr>
                                        <p:cTn id="53" dur="2000" fill="hold"/>
                                        <p:tgtEl>
                                          <p:spTgt spid="20488"/>
                                        </p:tgtEl>
                                        <p:attrNameLst>
                                          <p:attrName>ppt_x</p:attrName>
                                          <p:attrName>ppt_y</p:attrName>
                                        </p:attrNameLst>
                                      </p:cBhvr>
                                    </p:animMotion>
                                  </p:childTnLst>
                                </p:cTn>
                              </p:par>
                              <p:par>
                                <p:cTn id="54" presetID="0" presetClass="path" presetSubtype="0" repeatCount="indefinite" accel="50000" decel="50000" autoRev="1" fill="hold" grpId="0" nodeType="withEffect">
                                  <p:stCondLst>
                                    <p:cond delay="0"/>
                                  </p:stCondLst>
                                  <p:endCondLst>
                                    <p:cond evt="onNext" delay="0">
                                      <p:tgtEl>
                                        <p:sldTgt/>
                                      </p:tgtEl>
                                    </p:cond>
                                  </p:endCondLst>
                                  <p:childTnLst>
                                    <p:animMotion origin="layout" path="M 0 0 L 0 0.1 " pathEditMode="relative" ptsTypes="AA">
                                      <p:cBhvr>
                                        <p:cTn id="55" dur="2000" fill="hold"/>
                                        <p:tgtEl>
                                          <p:spTgt spid="20511"/>
                                        </p:tgtEl>
                                        <p:attrNameLst>
                                          <p:attrName>ppt_x</p:attrName>
                                          <p:attrName>ppt_y</p:attrName>
                                        </p:attrNameLst>
                                      </p:cBhvr>
                                    </p:animMotion>
                                  </p:childTnLst>
                                </p:cTn>
                              </p:par>
                              <p:par>
                                <p:cTn id="56" presetID="0" presetClass="path" presetSubtype="0" repeatCount="indefinite" accel="50000" decel="50000" autoRev="1" fill="hold" grpId="0" nodeType="withEffect">
                                  <p:stCondLst>
                                    <p:cond delay="0"/>
                                  </p:stCondLst>
                                  <p:endCondLst>
                                    <p:cond evt="onNext" delay="0">
                                      <p:tgtEl>
                                        <p:sldTgt/>
                                      </p:tgtEl>
                                    </p:cond>
                                  </p:endCondLst>
                                  <p:childTnLst>
                                    <p:animMotion origin="layout" path="M 0 0 L 0 -0.01111 " pathEditMode="relative" ptsTypes="AA">
                                      <p:cBhvr>
                                        <p:cTn id="57" dur="2000" fill="hold"/>
                                        <p:tgtEl>
                                          <p:spTgt spid="20487"/>
                                        </p:tgtEl>
                                        <p:attrNameLst>
                                          <p:attrName>ppt_x</p:attrName>
                                          <p:attrName>ppt_y</p:attrName>
                                        </p:attrNameLst>
                                      </p:cBhvr>
                                    </p:animMotion>
                                  </p:childTnLst>
                                </p:cTn>
                              </p:par>
                              <p:par>
                                <p:cTn id="58" presetID="0" presetClass="path" presetSubtype="0" repeatCount="indefinite" accel="50000" decel="50000" autoRev="1" fill="hold" grpId="0" nodeType="withEffect">
                                  <p:stCondLst>
                                    <p:cond delay="0"/>
                                  </p:stCondLst>
                                  <p:endCondLst>
                                    <p:cond evt="onNext" delay="0">
                                      <p:tgtEl>
                                        <p:sldTgt/>
                                      </p:tgtEl>
                                    </p:cond>
                                  </p:endCondLst>
                                  <p:childTnLst>
                                    <p:animMotion origin="layout" path="M 0 0 L 0 -0.01111 " pathEditMode="relative" ptsTypes="AA">
                                      <p:cBhvr>
                                        <p:cTn id="59" dur="2000" fill="hold"/>
                                        <p:tgtEl>
                                          <p:spTgt spid="20495"/>
                                        </p:tgtEl>
                                        <p:attrNameLst>
                                          <p:attrName>ppt_x</p:attrName>
                                          <p:attrName>ppt_y</p:attrName>
                                        </p:attrNameLst>
                                      </p:cBhvr>
                                    </p:animMotion>
                                  </p:child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20529"/>
                                        </p:tgtEl>
                                        <p:attrNameLst>
                                          <p:attrName>style.visibility</p:attrName>
                                        </p:attrNameLst>
                                      </p:cBhvr>
                                      <p:to>
                                        <p:strVal val="visible"/>
                                      </p:to>
                                    </p:set>
                                    <p:anim calcmode="lin" valueType="num">
                                      <p:cBhvr>
                                        <p:cTn id="64" dur="1000" fill="hold"/>
                                        <p:tgtEl>
                                          <p:spTgt spid="20529"/>
                                        </p:tgtEl>
                                        <p:attrNameLst>
                                          <p:attrName>ppt_w</p:attrName>
                                        </p:attrNameLst>
                                      </p:cBhvr>
                                      <p:tavLst>
                                        <p:tav tm="0">
                                          <p:val>
                                            <p:fltVal val="0"/>
                                          </p:val>
                                        </p:tav>
                                        <p:tav tm="100000">
                                          <p:val>
                                            <p:strVal val="#ppt_w"/>
                                          </p:val>
                                        </p:tav>
                                      </p:tavLst>
                                    </p:anim>
                                    <p:anim calcmode="lin" valueType="num">
                                      <p:cBhvr>
                                        <p:cTn id="65" dur="1000" fill="hold"/>
                                        <p:tgtEl>
                                          <p:spTgt spid="20529"/>
                                        </p:tgtEl>
                                        <p:attrNameLst>
                                          <p:attrName>ppt_h</p:attrName>
                                        </p:attrNameLst>
                                      </p:cBhvr>
                                      <p:tavLst>
                                        <p:tav tm="0">
                                          <p:val>
                                            <p:fltVal val="0"/>
                                          </p:val>
                                        </p:tav>
                                        <p:tav tm="100000">
                                          <p:val>
                                            <p:strVal val="#ppt_h"/>
                                          </p:val>
                                        </p:tav>
                                      </p:tavLst>
                                    </p:anim>
                                    <p:animEffect transition="in" filter="fade">
                                      <p:cBhvr>
                                        <p:cTn id="66" dur="1000"/>
                                        <p:tgtEl>
                                          <p:spTgt spid="20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nimBg="1"/>
      <p:bldP spid="20488" grpId="0" animBg="1"/>
      <p:bldP spid="20495" grpId="0" animBg="1"/>
      <p:bldP spid="20501" grpId="0" animBg="1"/>
      <p:bldP spid="20502" grpId="0" animBg="1"/>
      <p:bldP spid="20503" grpId="0" animBg="1"/>
      <p:bldP spid="20504" grpId="0" animBg="1"/>
      <p:bldP spid="20505" grpId="0"/>
      <p:bldP spid="20506" grpId="0" animBg="1"/>
      <p:bldP spid="20507" grpId="0" animBg="1"/>
      <p:bldP spid="20508" grpId="0" animBg="1"/>
      <p:bldP spid="20509" grpId="0" animBg="1"/>
      <p:bldP spid="20510" grpId="0"/>
      <p:bldP spid="20511" grpId="0" animBg="1"/>
      <p:bldP spid="20516" grpId="0"/>
      <p:bldP spid="21540" grpId="0"/>
      <p:bldP spid="20527" grpId="0"/>
      <p:bldP spid="20528" grpId="0"/>
      <p:bldP spid="205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71750" y="2743200"/>
            <a:ext cx="3771900" cy="27432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73225" y="3428998"/>
            <a:ext cx="1371600" cy="1371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166060" y="2743200"/>
            <a:ext cx="457200" cy="971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72600" y="4486275"/>
            <a:ext cx="457200" cy="1000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146918" y="3428998"/>
            <a:ext cx="1371600" cy="1371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2840355" y="3114675"/>
            <a:ext cx="3143250" cy="1423035"/>
            <a:chOff x="2263140" y="3009900"/>
            <a:chExt cx="4191000" cy="1897380"/>
          </a:xfrm>
        </p:grpSpPr>
        <p:cxnSp>
          <p:nvCxnSpPr>
            <p:cNvPr id="15" name="Straight Connector 14"/>
            <p:cNvCxnSpPr/>
            <p:nvPr/>
          </p:nvCxnSpPr>
          <p:spPr>
            <a:xfrm>
              <a:off x="2263140" y="3048000"/>
              <a:ext cx="4191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63140" y="4876800"/>
              <a:ext cx="5715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286000" y="3017520"/>
              <a:ext cx="15240" cy="188976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429269" y="3009900"/>
              <a:ext cx="15240" cy="188976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842529" y="4861560"/>
              <a:ext cx="5715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7" name="Block Arc 26"/>
          <p:cNvSpPr/>
          <p:nvPr/>
        </p:nvSpPr>
        <p:spPr>
          <a:xfrm>
            <a:off x="4272018" y="3428998"/>
            <a:ext cx="1371600" cy="1371600"/>
          </a:xfrm>
          <a:prstGeom prst="blockArc">
            <a:avLst>
              <a:gd name="adj1" fmla="val 10774546"/>
              <a:gd name="adj2" fmla="val 16253732"/>
              <a:gd name="adj3" fmla="val 233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Block Arc 27"/>
          <p:cNvSpPr/>
          <p:nvPr/>
        </p:nvSpPr>
        <p:spPr>
          <a:xfrm flipH="1">
            <a:off x="3143549" y="3428998"/>
            <a:ext cx="1371600" cy="1371600"/>
          </a:xfrm>
          <a:prstGeom prst="blockArc">
            <a:avLst>
              <a:gd name="adj1" fmla="val 10774546"/>
              <a:gd name="adj2" fmla="val 16253732"/>
              <a:gd name="adj3" fmla="val 2333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Block Arc 28"/>
          <p:cNvSpPr/>
          <p:nvPr/>
        </p:nvSpPr>
        <p:spPr>
          <a:xfrm rot="5400000" flipH="1" flipV="1">
            <a:off x="3149264" y="3428998"/>
            <a:ext cx="1371600" cy="1371600"/>
          </a:xfrm>
          <a:prstGeom prst="blockArc">
            <a:avLst>
              <a:gd name="adj1" fmla="val 5386111"/>
              <a:gd name="adj2" fmla="val 21599993"/>
              <a:gd name="adj3" fmla="val 24166"/>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Block Arc 29"/>
          <p:cNvSpPr/>
          <p:nvPr/>
        </p:nvSpPr>
        <p:spPr>
          <a:xfrm rot="16200000" flipV="1">
            <a:off x="4274820" y="3429053"/>
            <a:ext cx="1371600" cy="1371600"/>
          </a:xfrm>
          <a:prstGeom prst="blockArc">
            <a:avLst>
              <a:gd name="adj1" fmla="val 5414429"/>
              <a:gd name="adj2" fmla="val 21545431"/>
              <a:gd name="adj3" fmla="val 23746"/>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Block Arc 22"/>
          <p:cNvSpPr/>
          <p:nvPr/>
        </p:nvSpPr>
        <p:spPr>
          <a:xfrm>
            <a:off x="4277434" y="3429001"/>
            <a:ext cx="1371600" cy="1371600"/>
          </a:xfrm>
          <a:prstGeom prst="blockArc">
            <a:avLst>
              <a:gd name="adj1" fmla="val 10774546"/>
              <a:gd name="adj2" fmla="val 2277235"/>
              <a:gd name="adj3" fmla="val 2357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Block Arc 23"/>
          <p:cNvSpPr/>
          <p:nvPr/>
        </p:nvSpPr>
        <p:spPr>
          <a:xfrm flipH="1">
            <a:off x="3148965" y="3429001"/>
            <a:ext cx="1371600" cy="1371600"/>
          </a:xfrm>
          <a:prstGeom prst="blockArc">
            <a:avLst>
              <a:gd name="adj1" fmla="val 10774546"/>
              <a:gd name="adj2" fmla="val 2085336"/>
              <a:gd name="adj3" fmla="val 251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Block Arc 30"/>
          <p:cNvSpPr/>
          <p:nvPr/>
        </p:nvSpPr>
        <p:spPr>
          <a:xfrm rot="5400000" flipH="1" flipV="1">
            <a:off x="3154680" y="3429001"/>
            <a:ext cx="1371600" cy="1371600"/>
          </a:xfrm>
          <a:prstGeom prst="blockArc">
            <a:avLst>
              <a:gd name="adj1" fmla="val 5386111"/>
              <a:gd name="adj2" fmla="val 14162537"/>
              <a:gd name="adj3" fmla="val 2538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Block Arc 31"/>
          <p:cNvSpPr/>
          <p:nvPr/>
        </p:nvSpPr>
        <p:spPr>
          <a:xfrm rot="16200000" flipV="1">
            <a:off x="4280236" y="3429056"/>
            <a:ext cx="1371600" cy="1371600"/>
          </a:xfrm>
          <a:prstGeom prst="blockArc">
            <a:avLst>
              <a:gd name="adj1" fmla="val 5414429"/>
              <a:gd name="adj2" fmla="val 13922823"/>
              <a:gd name="adj3" fmla="val 2357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 name="Group 1"/>
          <p:cNvGrpSpPr/>
          <p:nvPr/>
        </p:nvGrpSpPr>
        <p:grpSpPr>
          <a:xfrm>
            <a:off x="3167492" y="3428998"/>
            <a:ext cx="1330452" cy="1371600"/>
            <a:chOff x="3429000" y="3429000"/>
            <a:chExt cx="889000" cy="912813"/>
          </a:xfrm>
        </p:grpSpPr>
        <p:sp>
          <p:nvSpPr>
            <p:cNvPr id="3" name="10 Spokes"/>
            <p:cNvSpPr>
              <a:spLocks noEditPoints="1"/>
            </p:cNvSpPr>
            <p:nvPr/>
          </p:nvSpPr>
          <p:spPr bwMode="auto">
            <a:xfrm>
              <a:off x="3429000" y="3429000"/>
              <a:ext cx="889000" cy="912813"/>
            </a:xfrm>
            <a:custGeom>
              <a:avLst/>
              <a:gdLst>
                <a:gd name="T0" fmla="*/ 348 w 357"/>
                <a:gd name="T1" fmla="*/ 252 h 367"/>
                <a:gd name="T2" fmla="*/ 357 w 357"/>
                <a:gd name="T3" fmla="*/ 223 h 367"/>
                <a:gd name="T4" fmla="*/ 294 w 357"/>
                <a:gd name="T5" fmla="*/ 192 h 367"/>
                <a:gd name="T6" fmla="*/ 294 w 357"/>
                <a:gd name="T7" fmla="*/ 191 h 367"/>
                <a:gd name="T8" fmla="*/ 294 w 357"/>
                <a:gd name="T9" fmla="*/ 172 h 367"/>
                <a:gd name="T10" fmla="*/ 356 w 357"/>
                <a:gd name="T11" fmla="*/ 139 h 367"/>
                <a:gd name="T12" fmla="*/ 346 w 357"/>
                <a:gd name="T13" fmla="*/ 110 h 367"/>
                <a:gd name="T14" fmla="*/ 277 w 357"/>
                <a:gd name="T15" fmla="*/ 122 h 367"/>
                <a:gd name="T16" fmla="*/ 265 w 357"/>
                <a:gd name="T17" fmla="*/ 106 h 367"/>
                <a:gd name="T18" fmla="*/ 296 w 357"/>
                <a:gd name="T19" fmla="*/ 44 h 367"/>
                <a:gd name="T20" fmla="*/ 271 w 357"/>
                <a:gd name="T21" fmla="*/ 26 h 367"/>
                <a:gd name="T22" fmla="*/ 222 w 357"/>
                <a:gd name="T23" fmla="*/ 76 h 367"/>
                <a:gd name="T24" fmla="*/ 222 w 357"/>
                <a:gd name="T25" fmla="*/ 76 h 367"/>
                <a:gd name="T26" fmla="*/ 203 w 357"/>
                <a:gd name="T27" fmla="*/ 70 h 367"/>
                <a:gd name="T28" fmla="*/ 191 w 357"/>
                <a:gd name="T29" fmla="*/ 1 h 367"/>
                <a:gd name="T30" fmla="*/ 160 w 357"/>
                <a:gd name="T31" fmla="*/ 2 h 367"/>
                <a:gd name="T32" fmla="*/ 150 w 357"/>
                <a:gd name="T33" fmla="*/ 71 h 367"/>
                <a:gd name="T34" fmla="*/ 132 w 357"/>
                <a:gd name="T35" fmla="*/ 77 h 367"/>
                <a:gd name="T36" fmla="*/ 81 w 357"/>
                <a:gd name="T37" fmla="*/ 28 h 367"/>
                <a:gd name="T38" fmla="*/ 57 w 357"/>
                <a:gd name="T39" fmla="*/ 47 h 367"/>
                <a:gd name="T40" fmla="*/ 89 w 357"/>
                <a:gd name="T41" fmla="*/ 109 h 367"/>
                <a:gd name="T42" fmla="*/ 89 w 357"/>
                <a:gd name="T43" fmla="*/ 109 h 367"/>
                <a:gd name="T44" fmla="*/ 78 w 357"/>
                <a:gd name="T45" fmla="*/ 125 h 367"/>
                <a:gd name="T46" fmla="*/ 8 w 357"/>
                <a:gd name="T47" fmla="*/ 115 h 367"/>
                <a:gd name="T48" fmla="*/ 0 w 357"/>
                <a:gd name="T49" fmla="*/ 145 h 367"/>
                <a:gd name="T50" fmla="*/ 62 w 357"/>
                <a:gd name="T51" fmla="*/ 175 h 367"/>
                <a:gd name="T52" fmla="*/ 63 w 357"/>
                <a:gd name="T53" fmla="*/ 195 h 367"/>
                <a:gd name="T54" fmla="*/ 1 w 357"/>
                <a:gd name="T55" fmla="*/ 228 h 367"/>
                <a:gd name="T56" fmla="*/ 11 w 357"/>
                <a:gd name="T57" fmla="*/ 257 h 367"/>
                <a:gd name="T58" fmla="*/ 80 w 357"/>
                <a:gd name="T59" fmla="*/ 245 h 367"/>
                <a:gd name="T60" fmla="*/ 80 w 357"/>
                <a:gd name="T61" fmla="*/ 245 h 367"/>
                <a:gd name="T62" fmla="*/ 92 w 357"/>
                <a:gd name="T63" fmla="*/ 261 h 367"/>
                <a:gd name="T64" fmla="*/ 61 w 357"/>
                <a:gd name="T65" fmla="*/ 324 h 367"/>
                <a:gd name="T66" fmla="*/ 86 w 357"/>
                <a:gd name="T67" fmla="*/ 341 h 367"/>
                <a:gd name="T68" fmla="*/ 135 w 357"/>
                <a:gd name="T69" fmla="*/ 291 h 367"/>
                <a:gd name="T70" fmla="*/ 153 w 357"/>
                <a:gd name="T71" fmla="*/ 297 h 367"/>
                <a:gd name="T72" fmla="*/ 165 w 357"/>
                <a:gd name="T73" fmla="*/ 366 h 367"/>
                <a:gd name="T74" fmla="*/ 196 w 357"/>
                <a:gd name="T75" fmla="*/ 365 h 367"/>
                <a:gd name="T76" fmla="*/ 206 w 357"/>
                <a:gd name="T77" fmla="*/ 296 h 367"/>
                <a:gd name="T78" fmla="*/ 207 w 357"/>
                <a:gd name="T79" fmla="*/ 296 h 367"/>
                <a:gd name="T80" fmla="*/ 225 w 357"/>
                <a:gd name="T81" fmla="*/ 290 h 367"/>
                <a:gd name="T82" fmla="*/ 275 w 357"/>
                <a:gd name="T83" fmla="*/ 338 h 367"/>
                <a:gd name="T84" fmla="*/ 300 w 357"/>
                <a:gd name="T85" fmla="*/ 320 h 367"/>
                <a:gd name="T86" fmla="*/ 267 w 357"/>
                <a:gd name="T87" fmla="*/ 258 h 367"/>
                <a:gd name="T88" fmla="*/ 278 w 357"/>
                <a:gd name="T89" fmla="*/ 242 h 367"/>
                <a:gd name="T90" fmla="*/ 348 w 357"/>
                <a:gd name="T91" fmla="*/ 252 h 367"/>
                <a:gd name="T92" fmla="*/ 178 w 357"/>
                <a:gd name="T93" fmla="*/ 225 h 367"/>
                <a:gd name="T94" fmla="*/ 136 w 357"/>
                <a:gd name="T95" fmla="*/ 183 h 367"/>
                <a:gd name="T96" fmla="*/ 178 w 357"/>
                <a:gd name="T97" fmla="*/ 141 h 367"/>
                <a:gd name="T98" fmla="*/ 220 w 357"/>
                <a:gd name="T99" fmla="*/ 183 h 367"/>
                <a:gd name="T100" fmla="*/ 178 w 357"/>
                <a:gd name="T101" fmla="*/ 225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7" h="367">
                  <a:moveTo>
                    <a:pt x="348" y="252"/>
                  </a:moveTo>
                  <a:cubicBezTo>
                    <a:pt x="351" y="243"/>
                    <a:pt x="355" y="233"/>
                    <a:pt x="357" y="223"/>
                  </a:cubicBezTo>
                  <a:cubicBezTo>
                    <a:pt x="337" y="209"/>
                    <a:pt x="316" y="199"/>
                    <a:pt x="294" y="192"/>
                  </a:cubicBezTo>
                  <a:cubicBezTo>
                    <a:pt x="294" y="191"/>
                    <a:pt x="294" y="191"/>
                    <a:pt x="294" y="191"/>
                  </a:cubicBezTo>
                  <a:cubicBezTo>
                    <a:pt x="294" y="185"/>
                    <a:pt x="295" y="178"/>
                    <a:pt x="294" y="172"/>
                  </a:cubicBezTo>
                  <a:cubicBezTo>
                    <a:pt x="316" y="164"/>
                    <a:pt x="336" y="153"/>
                    <a:pt x="356" y="139"/>
                  </a:cubicBezTo>
                  <a:cubicBezTo>
                    <a:pt x="353" y="129"/>
                    <a:pt x="350" y="119"/>
                    <a:pt x="346" y="110"/>
                  </a:cubicBezTo>
                  <a:cubicBezTo>
                    <a:pt x="322" y="111"/>
                    <a:pt x="299" y="115"/>
                    <a:pt x="277" y="122"/>
                  </a:cubicBezTo>
                  <a:cubicBezTo>
                    <a:pt x="273" y="116"/>
                    <a:pt x="269" y="111"/>
                    <a:pt x="265" y="106"/>
                  </a:cubicBezTo>
                  <a:cubicBezTo>
                    <a:pt x="278" y="87"/>
                    <a:pt x="288" y="66"/>
                    <a:pt x="296" y="44"/>
                  </a:cubicBezTo>
                  <a:cubicBezTo>
                    <a:pt x="288" y="37"/>
                    <a:pt x="280" y="31"/>
                    <a:pt x="271" y="26"/>
                  </a:cubicBezTo>
                  <a:cubicBezTo>
                    <a:pt x="252" y="40"/>
                    <a:pt x="236" y="57"/>
                    <a:pt x="222" y="76"/>
                  </a:cubicBezTo>
                  <a:cubicBezTo>
                    <a:pt x="222" y="76"/>
                    <a:pt x="222" y="76"/>
                    <a:pt x="222" y="76"/>
                  </a:cubicBezTo>
                  <a:cubicBezTo>
                    <a:pt x="215" y="73"/>
                    <a:pt x="209" y="71"/>
                    <a:pt x="203" y="70"/>
                  </a:cubicBezTo>
                  <a:cubicBezTo>
                    <a:pt x="202" y="47"/>
                    <a:pt x="198" y="24"/>
                    <a:pt x="191" y="1"/>
                  </a:cubicBezTo>
                  <a:cubicBezTo>
                    <a:pt x="180" y="1"/>
                    <a:pt x="170" y="0"/>
                    <a:pt x="160" y="2"/>
                  </a:cubicBezTo>
                  <a:cubicBezTo>
                    <a:pt x="153" y="24"/>
                    <a:pt x="150" y="48"/>
                    <a:pt x="150" y="71"/>
                  </a:cubicBezTo>
                  <a:cubicBezTo>
                    <a:pt x="144" y="72"/>
                    <a:pt x="138" y="74"/>
                    <a:pt x="132" y="77"/>
                  </a:cubicBezTo>
                  <a:cubicBezTo>
                    <a:pt x="118" y="59"/>
                    <a:pt x="101" y="42"/>
                    <a:pt x="81" y="28"/>
                  </a:cubicBezTo>
                  <a:cubicBezTo>
                    <a:pt x="73" y="34"/>
                    <a:pt x="65" y="40"/>
                    <a:pt x="57" y="47"/>
                  </a:cubicBezTo>
                  <a:cubicBezTo>
                    <a:pt x="65" y="69"/>
                    <a:pt x="76" y="90"/>
                    <a:pt x="89" y="109"/>
                  </a:cubicBezTo>
                  <a:cubicBezTo>
                    <a:pt x="89" y="109"/>
                    <a:pt x="89" y="109"/>
                    <a:pt x="89" y="109"/>
                  </a:cubicBezTo>
                  <a:cubicBezTo>
                    <a:pt x="85" y="114"/>
                    <a:pt x="81" y="119"/>
                    <a:pt x="78" y="125"/>
                  </a:cubicBezTo>
                  <a:cubicBezTo>
                    <a:pt x="56" y="119"/>
                    <a:pt x="33" y="115"/>
                    <a:pt x="8" y="115"/>
                  </a:cubicBezTo>
                  <a:cubicBezTo>
                    <a:pt x="5" y="125"/>
                    <a:pt x="1" y="135"/>
                    <a:pt x="0" y="145"/>
                  </a:cubicBezTo>
                  <a:cubicBezTo>
                    <a:pt x="19" y="158"/>
                    <a:pt x="41" y="168"/>
                    <a:pt x="62" y="175"/>
                  </a:cubicBezTo>
                  <a:cubicBezTo>
                    <a:pt x="62" y="182"/>
                    <a:pt x="62" y="188"/>
                    <a:pt x="63" y="195"/>
                  </a:cubicBezTo>
                  <a:cubicBezTo>
                    <a:pt x="41" y="203"/>
                    <a:pt x="20" y="214"/>
                    <a:pt x="1" y="228"/>
                  </a:cubicBezTo>
                  <a:cubicBezTo>
                    <a:pt x="3" y="238"/>
                    <a:pt x="6" y="247"/>
                    <a:pt x="11" y="257"/>
                  </a:cubicBezTo>
                  <a:cubicBezTo>
                    <a:pt x="35" y="256"/>
                    <a:pt x="58" y="252"/>
                    <a:pt x="80" y="245"/>
                  </a:cubicBezTo>
                  <a:cubicBezTo>
                    <a:pt x="80" y="245"/>
                    <a:pt x="80" y="245"/>
                    <a:pt x="80" y="245"/>
                  </a:cubicBezTo>
                  <a:cubicBezTo>
                    <a:pt x="83" y="251"/>
                    <a:pt x="87" y="256"/>
                    <a:pt x="92" y="261"/>
                  </a:cubicBezTo>
                  <a:cubicBezTo>
                    <a:pt x="79" y="280"/>
                    <a:pt x="68" y="301"/>
                    <a:pt x="61" y="324"/>
                  </a:cubicBezTo>
                  <a:cubicBezTo>
                    <a:pt x="69" y="330"/>
                    <a:pt x="77" y="336"/>
                    <a:pt x="86" y="341"/>
                  </a:cubicBezTo>
                  <a:cubicBezTo>
                    <a:pt x="105" y="327"/>
                    <a:pt x="121" y="310"/>
                    <a:pt x="135" y="291"/>
                  </a:cubicBezTo>
                  <a:cubicBezTo>
                    <a:pt x="141" y="294"/>
                    <a:pt x="147" y="296"/>
                    <a:pt x="153" y="297"/>
                  </a:cubicBezTo>
                  <a:cubicBezTo>
                    <a:pt x="154" y="320"/>
                    <a:pt x="158" y="343"/>
                    <a:pt x="165" y="366"/>
                  </a:cubicBezTo>
                  <a:cubicBezTo>
                    <a:pt x="175" y="366"/>
                    <a:pt x="186" y="367"/>
                    <a:pt x="196" y="365"/>
                  </a:cubicBezTo>
                  <a:cubicBezTo>
                    <a:pt x="203" y="343"/>
                    <a:pt x="206" y="319"/>
                    <a:pt x="206" y="296"/>
                  </a:cubicBezTo>
                  <a:cubicBezTo>
                    <a:pt x="207" y="296"/>
                    <a:pt x="207" y="296"/>
                    <a:pt x="207" y="296"/>
                  </a:cubicBezTo>
                  <a:cubicBezTo>
                    <a:pt x="213" y="295"/>
                    <a:pt x="219" y="293"/>
                    <a:pt x="225" y="290"/>
                  </a:cubicBezTo>
                  <a:cubicBezTo>
                    <a:pt x="239" y="308"/>
                    <a:pt x="256" y="325"/>
                    <a:pt x="275" y="338"/>
                  </a:cubicBezTo>
                  <a:cubicBezTo>
                    <a:pt x="284" y="333"/>
                    <a:pt x="292" y="327"/>
                    <a:pt x="300" y="320"/>
                  </a:cubicBezTo>
                  <a:cubicBezTo>
                    <a:pt x="292" y="297"/>
                    <a:pt x="281" y="277"/>
                    <a:pt x="267" y="258"/>
                  </a:cubicBezTo>
                  <a:cubicBezTo>
                    <a:pt x="272" y="253"/>
                    <a:pt x="275" y="248"/>
                    <a:pt x="278" y="242"/>
                  </a:cubicBezTo>
                  <a:cubicBezTo>
                    <a:pt x="301" y="249"/>
                    <a:pt x="324" y="252"/>
                    <a:pt x="348" y="252"/>
                  </a:cubicBezTo>
                  <a:close/>
                  <a:moveTo>
                    <a:pt x="178" y="225"/>
                  </a:moveTo>
                  <a:cubicBezTo>
                    <a:pt x="155" y="225"/>
                    <a:pt x="136" y="207"/>
                    <a:pt x="136" y="183"/>
                  </a:cubicBezTo>
                  <a:cubicBezTo>
                    <a:pt x="136" y="160"/>
                    <a:pt x="155" y="141"/>
                    <a:pt x="178" y="141"/>
                  </a:cubicBezTo>
                  <a:cubicBezTo>
                    <a:pt x="201" y="141"/>
                    <a:pt x="220" y="160"/>
                    <a:pt x="220" y="183"/>
                  </a:cubicBezTo>
                  <a:cubicBezTo>
                    <a:pt x="220" y="207"/>
                    <a:pt x="201" y="225"/>
                    <a:pt x="178" y="22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sp>
          <p:nvSpPr>
            <p:cNvPr id="4" name="Oval 3"/>
            <p:cNvSpPr/>
            <p:nvPr/>
          </p:nvSpPr>
          <p:spPr>
            <a:xfrm>
              <a:off x="3759200" y="3771105"/>
              <a:ext cx="228600" cy="22860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4297760" y="3428999"/>
            <a:ext cx="1330452" cy="1371600"/>
            <a:chOff x="4206347" y="3428999"/>
            <a:chExt cx="889000" cy="912813"/>
          </a:xfrm>
        </p:grpSpPr>
        <p:sp>
          <p:nvSpPr>
            <p:cNvPr id="6" name="Oval 5"/>
            <p:cNvSpPr/>
            <p:nvPr/>
          </p:nvSpPr>
          <p:spPr>
            <a:xfrm>
              <a:off x="4533900" y="3771105"/>
              <a:ext cx="228600" cy="2286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10 Spokes"/>
            <p:cNvSpPr>
              <a:spLocks noEditPoints="1"/>
            </p:cNvSpPr>
            <p:nvPr/>
          </p:nvSpPr>
          <p:spPr bwMode="auto">
            <a:xfrm rot="1167200">
              <a:off x="4206347" y="3428999"/>
              <a:ext cx="889000" cy="912813"/>
            </a:xfrm>
            <a:custGeom>
              <a:avLst/>
              <a:gdLst>
                <a:gd name="T0" fmla="*/ 348 w 357"/>
                <a:gd name="T1" fmla="*/ 252 h 367"/>
                <a:gd name="T2" fmla="*/ 357 w 357"/>
                <a:gd name="T3" fmla="*/ 223 h 367"/>
                <a:gd name="T4" fmla="*/ 294 w 357"/>
                <a:gd name="T5" fmla="*/ 192 h 367"/>
                <a:gd name="T6" fmla="*/ 294 w 357"/>
                <a:gd name="T7" fmla="*/ 191 h 367"/>
                <a:gd name="T8" fmla="*/ 294 w 357"/>
                <a:gd name="T9" fmla="*/ 172 h 367"/>
                <a:gd name="T10" fmla="*/ 356 w 357"/>
                <a:gd name="T11" fmla="*/ 139 h 367"/>
                <a:gd name="T12" fmla="*/ 346 w 357"/>
                <a:gd name="T13" fmla="*/ 110 h 367"/>
                <a:gd name="T14" fmla="*/ 277 w 357"/>
                <a:gd name="T15" fmla="*/ 122 h 367"/>
                <a:gd name="T16" fmla="*/ 265 w 357"/>
                <a:gd name="T17" fmla="*/ 106 h 367"/>
                <a:gd name="T18" fmla="*/ 296 w 357"/>
                <a:gd name="T19" fmla="*/ 44 h 367"/>
                <a:gd name="T20" fmla="*/ 271 w 357"/>
                <a:gd name="T21" fmla="*/ 26 h 367"/>
                <a:gd name="T22" fmla="*/ 222 w 357"/>
                <a:gd name="T23" fmla="*/ 76 h 367"/>
                <a:gd name="T24" fmla="*/ 222 w 357"/>
                <a:gd name="T25" fmla="*/ 76 h 367"/>
                <a:gd name="T26" fmla="*/ 203 w 357"/>
                <a:gd name="T27" fmla="*/ 70 h 367"/>
                <a:gd name="T28" fmla="*/ 191 w 357"/>
                <a:gd name="T29" fmla="*/ 1 h 367"/>
                <a:gd name="T30" fmla="*/ 160 w 357"/>
                <a:gd name="T31" fmla="*/ 2 h 367"/>
                <a:gd name="T32" fmla="*/ 150 w 357"/>
                <a:gd name="T33" fmla="*/ 71 h 367"/>
                <a:gd name="T34" fmla="*/ 132 w 357"/>
                <a:gd name="T35" fmla="*/ 77 h 367"/>
                <a:gd name="T36" fmla="*/ 81 w 357"/>
                <a:gd name="T37" fmla="*/ 28 h 367"/>
                <a:gd name="T38" fmla="*/ 57 w 357"/>
                <a:gd name="T39" fmla="*/ 47 h 367"/>
                <a:gd name="T40" fmla="*/ 89 w 357"/>
                <a:gd name="T41" fmla="*/ 109 h 367"/>
                <a:gd name="T42" fmla="*/ 89 w 357"/>
                <a:gd name="T43" fmla="*/ 109 h 367"/>
                <a:gd name="T44" fmla="*/ 78 w 357"/>
                <a:gd name="T45" fmla="*/ 125 h 367"/>
                <a:gd name="T46" fmla="*/ 8 w 357"/>
                <a:gd name="T47" fmla="*/ 115 h 367"/>
                <a:gd name="T48" fmla="*/ 0 w 357"/>
                <a:gd name="T49" fmla="*/ 145 h 367"/>
                <a:gd name="T50" fmla="*/ 62 w 357"/>
                <a:gd name="T51" fmla="*/ 175 h 367"/>
                <a:gd name="T52" fmla="*/ 63 w 357"/>
                <a:gd name="T53" fmla="*/ 195 h 367"/>
                <a:gd name="T54" fmla="*/ 1 w 357"/>
                <a:gd name="T55" fmla="*/ 228 h 367"/>
                <a:gd name="T56" fmla="*/ 11 w 357"/>
                <a:gd name="T57" fmla="*/ 257 h 367"/>
                <a:gd name="T58" fmla="*/ 80 w 357"/>
                <a:gd name="T59" fmla="*/ 245 h 367"/>
                <a:gd name="T60" fmla="*/ 80 w 357"/>
                <a:gd name="T61" fmla="*/ 245 h 367"/>
                <a:gd name="T62" fmla="*/ 92 w 357"/>
                <a:gd name="T63" fmla="*/ 261 h 367"/>
                <a:gd name="T64" fmla="*/ 61 w 357"/>
                <a:gd name="T65" fmla="*/ 324 h 367"/>
                <a:gd name="T66" fmla="*/ 86 w 357"/>
                <a:gd name="T67" fmla="*/ 341 h 367"/>
                <a:gd name="T68" fmla="*/ 135 w 357"/>
                <a:gd name="T69" fmla="*/ 291 h 367"/>
                <a:gd name="T70" fmla="*/ 153 w 357"/>
                <a:gd name="T71" fmla="*/ 297 h 367"/>
                <a:gd name="T72" fmla="*/ 165 w 357"/>
                <a:gd name="T73" fmla="*/ 366 h 367"/>
                <a:gd name="T74" fmla="*/ 196 w 357"/>
                <a:gd name="T75" fmla="*/ 365 h 367"/>
                <a:gd name="T76" fmla="*/ 206 w 357"/>
                <a:gd name="T77" fmla="*/ 296 h 367"/>
                <a:gd name="T78" fmla="*/ 207 w 357"/>
                <a:gd name="T79" fmla="*/ 296 h 367"/>
                <a:gd name="T80" fmla="*/ 225 w 357"/>
                <a:gd name="T81" fmla="*/ 290 h 367"/>
                <a:gd name="T82" fmla="*/ 275 w 357"/>
                <a:gd name="T83" fmla="*/ 338 h 367"/>
                <a:gd name="T84" fmla="*/ 300 w 357"/>
                <a:gd name="T85" fmla="*/ 320 h 367"/>
                <a:gd name="T86" fmla="*/ 267 w 357"/>
                <a:gd name="T87" fmla="*/ 258 h 367"/>
                <a:gd name="T88" fmla="*/ 278 w 357"/>
                <a:gd name="T89" fmla="*/ 242 h 367"/>
                <a:gd name="T90" fmla="*/ 348 w 357"/>
                <a:gd name="T91" fmla="*/ 252 h 367"/>
                <a:gd name="T92" fmla="*/ 178 w 357"/>
                <a:gd name="T93" fmla="*/ 225 h 367"/>
                <a:gd name="T94" fmla="*/ 136 w 357"/>
                <a:gd name="T95" fmla="*/ 183 h 367"/>
                <a:gd name="T96" fmla="*/ 178 w 357"/>
                <a:gd name="T97" fmla="*/ 141 h 367"/>
                <a:gd name="T98" fmla="*/ 220 w 357"/>
                <a:gd name="T99" fmla="*/ 183 h 367"/>
                <a:gd name="T100" fmla="*/ 178 w 357"/>
                <a:gd name="T101" fmla="*/ 225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7" h="367">
                  <a:moveTo>
                    <a:pt x="348" y="252"/>
                  </a:moveTo>
                  <a:cubicBezTo>
                    <a:pt x="351" y="243"/>
                    <a:pt x="355" y="233"/>
                    <a:pt x="357" y="223"/>
                  </a:cubicBezTo>
                  <a:cubicBezTo>
                    <a:pt x="337" y="209"/>
                    <a:pt x="316" y="199"/>
                    <a:pt x="294" y="192"/>
                  </a:cubicBezTo>
                  <a:cubicBezTo>
                    <a:pt x="294" y="191"/>
                    <a:pt x="294" y="191"/>
                    <a:pt x="294" y="191"/>
                  </a:cubicBezTo>
                  <a:cubicBezTo>
                    <a:pt x="294" y="185"/>
                    <a:pt x="295" y="178"/>
                    <a:pt x="294" y="172"/>
                  </a:cubicBezTo>
                  <a:cubicBezTo>
                    <a:pt x="316" y="164"/>
                    <a:pt x="336" y="153"/>
                    <a:pt x="356" y="139"/>
                  </a:cubicBezTo>
                  <a:cubicBezTo>
                    <a:pt x="353" y="129"/>
                    <a:pt x="350" y="119"/>
                    <a:pt x="346" y="110"/>
                  </a:cubicBezTo>
                  <a:cubicBezTo>
                    <a:pt x="322" y="111"/>
                    <a:pt x="299" y="115"/>
                    <a:pt x="277" y="122"/>
                  </a:cubicBezTo>
                  <a:cubicBezTo>
                    <a:pt x="273" y="116"/>
                    <a:pt x="269" y="111"/>
                    <a:pt x="265" y="106"/>
                  </a:cubicBezTo>
                  <a:cubicBezTo>
                    <a:pt x="278" y="87"/>
                    <a:pt x="288" y="66"/>
                    <a:pt x="296" y="44"/>
                  </a:cubicBezTo>
                  <a:cubicBezTo>
                    <a:pt x="288" y="37"/>
                    <a:pt x="280" y="31"/>
                    <a:pt x="271" y="26"/>
                  </a:cubicBezTo>
                  <a:cubicBezTo>
                    <a:pt x="252" y="40"/>
                    <a:pt x="236" y="57"/>
                    <a:pt x="222" y="76"/>
                  </a:cubicBezTo>
                  <a:cubicBezTo>
                    <a:pt x="222" y="76"/>
                    <a:pt x="222" y="76"/>
                    <a:pt x="222" y="76"/>
                  </a:cubicBezTo>
                  <a:cubicBezTo>
                    <a:pt x="215" y="73"/>
                    <a:pt x="209" y="71"/>
                    <a:pt x="203" y="70"/>
                  </a:cubicBezTo>
                  <a:cubicBezTo>
                    <a:pt x="202" y="47"/>
                    <a:pt x="198" y="24"/>
                    <a:pt x="191" y="1"/>
                  </a:cubicBezTo>
                  <a:cubicBezTo>
                    <a:pt x="180" y="1"/>
                    <a:pt x="170" y="0"/>
                    <a:pt x="160" y="2"/>
                  </a:cubicBezTo>
                  <a:cubicBezTo>
                    <a:pt x="153" y="24"/>
                    <a:pt x="150" y="48"/>
                    <a:pt x="150" y="71"/>
                  </a:cubicBezTo>
                  <a:cubicBezTo>
                    <a:pt x="144" y="72"/>
                    <a:pt x="138" y="74"/>
                    <a:pt x="132" y="77"/>
                  </a:cubicBezTo>
                  <a:cubicBezTo>
                    <a:pt x="118" y="59"/>
                    <a:pt x="101" y="42"/>
                    <a:pt x="81" y="28"/>
                  </a:cubicBezTo>
                  <a:cubicBezTo>
                    <a:pt x="73" y="34"/>
                    <a:pt x="65" y="40"/>
                    <a:pt x="57" y="47"/>
                  </a:cubicBezTo>
                  <a:cubicBezTo>
                    <a:pt x="65" y="69"/>
                    <a:pt x="76" y="90"/>
                    <a:pt x="89" y="109"/>
                  </a:cubicBezTo>
                  <a:cubicBezTo>
                    <a:pt x="89" y="109"/>
                    <a:pt x="89" y="109"/>
                    <a:pt x="89" y="109"/>
                  </a:cubicBezTo>
                  <a:cubicBezTo>
                    <a:pt x="85" y="114"/>
                    <a:pt x="81" y="119"/>
                    <a:pt x="78" y="125"/>
                  </a:cubicBezTo>
                  <a:cubicBezTo>
                    <a:pt x="56" y="119"/>
                    <a:pt x="33" y="115"/>
                    <a:pt x="8" y="115"/>
                  </a:cubicBezTo>
                  <a:cubicBezTo>
                    <a:pt x="5" y="125"/>
                    <a:pt x="1" y="135"/>
                    <a:pt x="0" y="145"/>
                  </a:cubicBezTo>
                  <a:cubicBezTo>
                    <a:pt x="19" y="158"/>
                    <a:pt x="41" y="168"/>
                    <a:pt x="62" y="175"/>
                  </a:cubicBezTo>
                  <a:cubicBezTo>
                    <a:pt x="62" y="182"/>
                    <a:pt x="62" y="188"/>
                    <a:pt x="63" y="195"/>
                  </a:cubicBezTo>
                  <a:cubicBezTo>
                    <a:pt x="41" y="203"/>
                    <a:pt x="20" y="214"/>
                    <a:pt x="1" y="228"/>
                  </a:cubicBezTo>
                  <a:cubicBezTo>
                    <a:pt x="3" y="238"/>
                    <a:pt x="6" y="247"/>
                    <a:pt x="11" y="257"/>
                  </a:cubicBezTo>
                  <a:cubicBezTo>
                    <a:pt x="35" y="256"/>
                    <a:pt x="58" y="252"/>
                    <a:pt x="80" y="245"/>
                  </a:cubicBezTo>
                  <a:cubicBezTo>
                    <a:pt x="80" y="245"/>
                    <a:pt x="80" y="245"/>
                    <a:pt x="80" y="245"/>
                  </a:cubicBezTo>
                  <a:cubicBezTo>
                    <a:pt x="83" y="251"/>
                    <a:pt x="87" y="256"/>
                    <a:pt x="92" y="261"/>
                  </a:cubicBezTo>
                  <a:cubicBezTo>
                    <a:pt x="79" y="280"/>
                    <a:pt x="68" y="301"/>
                    <a:pt x="61" y="324"/>
                  </a:cubicBezTo>
                  <a:cubicBezTo>
                    <a:pt x="69" y="330"/>
                    <a:pt x="77" y="336"/>
                    <a:pt x="86" y="341"/>
                  </a:cubicBezTo>
                  <a:cubicBezTo>
                    <a:pt x="105" y="327"/>
                    <a:pt x="121" y="310"/>
                    <a:pt x="135" y="291"/>
                  </a:cubicBezTo>
                  <a:cubicBezTo>
                    <a:pt x="141" y="294"/>
                    <a:pt x="147" y="296"/>
                    <a:pt x="153" y="297"/>
                  </a:cubicBezTo>
                  <a:cubicBezTo>
                    <a:pt x="154" y="320"/>
                    <a:pt x="158" y="343"/>
                    <a:pt x="165" y="366"/>
                  </a:cubicBezTo>
                  <a:cubicBezTo>
                    <a:pt x="175" y="366"/>
                    <a:pt x="186" y="367"/>
                    <a:pt x="196" y="365"/>
                  </a:cubicBezTo>
                  <a:cubicBezTo>
                    <a:pt x="203" y="343"/>
                    <a:pt x="206" y="319"/>
                    <a:pt x="206" y="296"/>
                  </a:cubicBezTo>
                  <a:cubicBezTo>
                    <a:pt x="207" y="296"/>
                    <a:pt x="207" y="296"/>
                    <a:pt x="207" y="296"/>
                  </a:cubicBezTo>
                  <a:cubicBezTo>
                    <a:pt x="213" y="295"/>
                    <a:pt x="219" y="293"/>
                    <a:pt x="225" y="290"/>
                  </a:cubicBezTo>
                  <a:cubicBezTo>
                    <a:pt x="239" y="308"/>
                    <a:pt x="256" y="325"/>
                    <a:pt x="275" y="338"/>
                  </a:cubicBezTo>
                  <a:cubicBezTo>
                    <a:pt x="284" y="333"/>
                    <a:pt x="292" y="327"/>
                    <a:pt x="300" y="320"/>
                  </a:cubicBezTo>
                  <a:cubicBezTo>
                    <a:pt x="292" y="297"/>
                    <a:pt x="281" y="277"/>
                    <a:pt x="267" y="258"/>
                  </a:cubicBezTo>
                  <a:cubicBezTo>
                    <a:pt x="272" y="253"/>
                    <a:pt x="275" y="248"/>
                    <a:pt x="278" y="242"/>
                  </a:cubicBezTo>
                  <a:cubicBezTo>
                    <a:pt x="301" y="249"/>
                    <a:pt x="324" y="252"/>
                    <a:pt x="348" y="252"/>
                  </a:cubicBezTo>
                  <a:close/>
                  <a:moveTo>
                    <a:pt x="178" y="225"/>
                  </a:moveTo>
                  <a:cubicBezTo>
                    <a:pt x="155" y="225"/>
                    <a:pt x="136" y="207"/>
                    <a:pt x="136" y="183"/>
                  </a:cubicBezTo>
                  <a:cubicBezTo>
                    <a:pt x="136" y="160"/>
                    <a:pt x="155" y="141"/>
                    <a:pt x="178" y="141"/>
                  </a:cubicBezTo>
                  <a:cubicBezTo>
                    <a:pt x="201" y="141"/>
                    <a:pt x="220" y="160"/>
                    <a:pt x="220" y="183"/>
                  </a:cubicBezTo>
                  <a:cubicBezTo>
                    <a:pt x="220" y="207"/>
                    <a:pt x="201" y="225"/>
                    <a:pt x="178" y="22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a:p>
          </p:txBody>
        </p:sp>
      </p:grpSp>
      <p:sp>
        <p:nvSpPr>
          <p:cNvPr id="8" name="TextBox 7"/>
          <p:cNvSpPr txBox="1"/>
          <p:nvPr/>
        </p:nvSpPr>
        <p:spPr>
          <a:xfrm>
            <a:off x="1485900" y="1257301"/>
            <a:ext cx="6172200" cy="369332"/>
          </a:xfrm>
          <a:prstGeom prst="rect">
            <a:avLst/>
          </a:prstGeom>
          <a:noFill/>
        </p:spPr>
        <p:txBody>
          <a:bodyPr wrap="square" rtlCol="0">
            <a:spAutoFit/>
          </a:bodyPr>
          <a:lstStyle/>
          <a:p>
            <a:pPr algn="ctr"/>
            <a:r>
              <a:rPr lang="en-US" b="1" dirty="0"/>
              <a:t>How a gear pump works</a:t>
            </a:r>
          </a:p>
        </p:txBody>
      </p:sp>
      <p:sp>
        <p:nvSpPr>
          <p:cNvPr id="33" name="TextBox 32"/>
          <p:cNvSpPr txBox="1"/>
          <p:nvPr/>
        </p:nvSpPr>
        <p:spPr>
          <a:xfrm>
            <a:off x="1359248" y="1573299"/>
            <a:ext cx="3327053" cy="369332"/>
          </a:xfrm>
          <a:prstGeom prst="rect">
            <a:avLst/>
          </a:prstGeom>
          <a:noFill/>
        </p:spPr>
        <p:txBody>
          <a:bodyPr wrap="square" rtlCol="0">
            <a:spAutoFit/>
          </a:bodyPr>
          <a:lstStyle/>
          <a:p>
            <a:r>
              <a:rPr lang="en-US" b="1" dirty="0"/>
              <a:t>Two gears with parallel axes</a:t>
            </a:r>
          </a:p>
        </p:txBody>
      </p:sp>
      <p:sp>
        <p:nvSpPr>
          <p:cNvPr id="34" name="TextBox 33"/>
          <p:cNvSpPr txBox="1"/>
          <p:nvPr/>
        </p:nvSpPr>
        <p:spPr>
          <a:xfrm>
            <a:off x="4572649" y="1570810"/>
            <a:ext cx="3199751" cy="369332"/>
          </a:xfrm>
          <a:prstGeom prst="rect">
            <a:avLst/>
          </a:prstGeom>
          <a:noFill/>
        </p:spPr>
        <p:txBody>
          <a:bodyPr wrap="square" rtlCol="0">
            <a:spAutoFit/>
          </a:bodyPr>
          <a:lstStyle/>
          <a:p>
            <a:r>
              <a:rPr lang="en-US" b="1" dirty="0"/>
              <a:t>are confined in a housing.</a:t>
            </a:r>
          </a:p>
        </p:txBody>
      </p:sp>
      <p:sp>
        <p:nvSpPr>
          <p:cNvPr id="14" name="Rectangle 13"/>
          <p:cNvSpPr/>
          <p:nvPr/>
        </p:nvSpPr>
        <p:spPr>
          <a:xfrm>
            <a:off x="3600450" y="4057650"/>
            <a:ext cx="457200" cy="114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548234" y="1836106"/>
            <a:ext cx="4423816" cy="369332"/>
          </a:xfrm>
          <a:prstGeom prst="rect">
            <a:avLst/>
          </a:prstGeom>
          <a:noFill/>
        </p:spPr>
        <p:txBody>
          <a:bodyPr wrap="square" rtlCol="0">
            <a:spAutoFit/>
          </a:bodyPr>
          <a:lstStyle/>
          <a:p>
            <a:r>
              <a:rPr lang="en-US" b="1" dirty="0"/>
              <a:t>One is the drive gear, often keyed.</a:t>
            </a:r>
          </a:p>
        </p:txBody>
      </p:sp>
      <p:sp>
        <p:nvSpPr>
          <p:cNvPr id="36" name="TextBox 35"/>
          <p:cNvSpPr txBox="1"/>
          <p:nvPr/>
        </p:nvSpPr>
        <p:spPr>
          <a:xfrm>
            <a:off x="4586694" y="1828801"/>
            <a:ext cx="4124022" cy="369332"/>
          </a:xfrm>
          <a:prstGeom prst="rect">
            <a:avLst/>
          </a:prstGeom>
          <a:noFill/>
        </p:spPr>
        <p:txBody>
          <a:bodyPr wrap="square" rtlCol="0">
            <a:spAutoFit/>
          </a:bodyPr>
          <a:lstStyle/>
          <a:p>
            <a:pPr algn="ctr"/>
            <a:r>
              <a:rPr lang="en-US" b="1" dirty="0"/>
              <a:t>  The other is the driven gear.</a:t>
            </a:r>
          </a:p>
        </p:txBody>
      </p:sp>
      <p:cxnSp>
        <p:nvCxnSpPr>
          <p:cNvPr id="19" name="Straight Arrow Connector 18"/>
          <p:cNvCxnSpPr/>
          <p:nvPr/>
        </p:nvCxnSpPr>
        <p:spPr>
          <a:xfrm>
            <a:off x="1714500" y="2357437"/>
            <a:ext cx="1672440" cy="118003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5539366" y="2374057"/>
            <a:ext cx="1956128" cy="134069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48234" y="2113423"/>
            <a:ext cx="8162482" cy="646331"/>
          </a:xfrm>
          <a:prstGeom prst="rect">
            <a:avLst/>
          </a:prstGeom>
          <a:noFill/>
        </p:spPr>
        <p:txBody>
          <a:bodyPr wrap="square" rtlCol="0">
            <a:spAutoFit/>
          </a:bodyPr>
          <a:lstStyle/>
          <a:p>
            <a:r>
              <a:rPr lang="en-US" b="1" dirty="0"/>
              <a:t>When sufficient rotational force is applied to the drive gear shaft, the gears begin to spin.</a:t>
            </a:r>
          </a:p>
        </p:txBody>
      </p:sp>
      <p:sp>
        <p:nvSpPr>
          <p:cNvPr id="40" name="Down Arrow 39"/>
          <p:cNvSpPr/>
          <p:nvPr/>
        </p:nvSpPr>
        <p:spPr>
          <a:xfrm flipV="1">
            <a:off x="4251785" y="4975669"/>
            <a:ext cx="285750" cy="48154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wn Arrow 40"/>
          <p:cNvSpPr/>
          <p:nvPr/>
        </p:nvSpPr>
        <p:spPr>
          <a:xfrm flipV="1">
            <a:off x="4260083" y="3184963"/>
            <a:ext cx="285750" cy="48154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371600" y="2947457"/>
            <a:ext cx="1179120" cy="923330"/>
          </a:xfrm>
          <a:prstGeom prst="rect">
            <a:avLst/>
          </a:prstGeom>
          <a:noFill/>
        </p:spPr>
        <p:txBody>
          <a:bodyPr wrap="square" rtlCol="0">
            <a:spAutoFit/>
          </a:bodyPr>
          <a:lstStyle/>
          <a:p>
            <a:r>
              <a:rPr lang="en-US" sz="900" dirty="0"/>
              <a:t>High pressure fluid pushes back against the gears, creating an unbalanced bearing load.</a:t>
            </a:r>
          </a:p>
        </p:txBody>
      </p:sp>
      <p:cxnSp>
        <p:nvCxnSpPr>
          <p:cNvPr id="43" name="Straight Arrow Connector 42"/>
          <p:cNvCxnSpPr/>
          <p:nvPr/>
        </p:nvCxnSpPr>
        <p:spPr>
          <a:xfrm flipH="1">
            <a:off x="3990545" y="3181475"/>
            <a:ext cx="530021" cy="71461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149414" y="3149396"/>
            <a:ext cx="622157" cy="75176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5157630" y="4286545"/>
            <a:ext cx="843446" cy="56563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2800224" y="4278395"/>
            <a:ext cx="800976" cy="63650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517428" y="4419725"/>
            <a:ext cx="1179120" cy="784830"/>
          </a:xfrm>
          <a:prstGeom prst="rect">
            <a:avLst/>
          </a:prstGeom>
          <a:noFill/>
        </p:spPr>
        <p:txBody>
          <a:bodyPr wrap="square" rtlCol="0">
            <a:spAutoFit/>
          </a:bodyPr>
          <a:lstStyle/>
          <a:p>
            <a:r>
              <a:rPr lang="en-US" sz="900" dirty="0"/>
              <a:t>Low pressure fluid is drawn into the expanding opening as the gears separate.</a:t>
            </a:r>
          </a:p>
        </p:txBody>
      </p:sp>
      <p:sp>
        <p:nvSpPr>
          <p:cNvPr id="59" name="TextBox 58"/>
          <p:cNvSpPr txBox="1"/>
          <p:nvPr/>
        </p:nvSpPr>
        <p:spPr>
          <a:xfrm>
            <a:off x="6517428" y="5042973"/>
            <a:ext cx="1179120" cy="923330"/>
          </a:xfrm>
          <a:prstGeom prst="rect">
            <a:avLst/>
          </a:prstGeom>
          <a:noFill/>
        </p:spPr>
        <p:txBody>
          <a:bodyPr wrap="square" rtlCol="0">
            <a:spAutoFit/>
          </a:bodyPr>
          <a:lstStyle/>
          <a:p>
            <a:r>
              <a:rPr lang="en-US" sz="900" dirty="0"/>
              <a:t>It is then swept around the gear cavity until it is squeezed out as the teeth mesh again.</a:t>
            </a:r>
          </a:p>
        </p:txBody>
      </p:sp>
      <p:sp>
        <p:nvSpPr>
          <p:cNvPr id="45" name="TextBox 44"/>
          <p:cNvSpPr txBox="1"/>
          <p:nvPr/>
        </p:nvSpPr>
        <p:spPr>
          <a:xfrm>
            <a:off x="1359248" y="3712558"/>
            <a:ext cx="1179120" cy="1061829"/>
          </a:xfrm>
          <a:prstGeom prst="rect">
            <a:avLst/>
          </a:prstGeom>
          <a:noFill/>
        </p:spPr>
        <p:txBody>
          <a:bodyPr wrap="square" rtlCol="0">
            <a:spAutoFit/>
          </a:bodyPr>
          <a:lstStyle/>
          <a:p>
            <a:r>
              <a:rPr lang="en-US" sz="900" dirty="0"/>
              <a:t>To balance the load, many pumps have a channel that exposes pressurized fluid about half way around the gears.</a:t>
            </a:r>
          </a:p>
        </p:txBody>
      </p:sp>
      <p:sp>
        <p:nvSpPr>
          <p:cNvPr id="46" name="TextBox 45"/>
          <p:cNvSpPr txBox="1"/>
          <p:nvPr/>
        </p:nvSpPr>
        <p:spPr>
          <a:xfrm>
            <a:off x="6434760" y="3087351"/>
            <a:ext cx="1179120" cy="646331"/>
          </a:xfrm>
          <a:prstGeom prst="rect">
            <a:avLst/>
          </a:prstGeom>
          <a:noFill/>
        </p:spPr>
        <p:txBody>
          <a:bodyPr wrap="square" rtlCol="0">
            <a:spAutoFit/>
          </a:bodyPr>
          <a:lstStyle/>
          <a:p>
            <a:r>
              <a:rPr lang="en-US" sz="900" dirty="0"/>
              <a:t>This pressurized fluid pushes back and helps balance the bearing load.</a:t>
            </a:r>
          </a:p>
        </p:txBody>
      </p:sp>
    </p:spTree>
    <p:extLst>
      <p:ext uri="{BB962C8B-B14F-4D97-AF65-F5344CB8AC3E}">
        <p14:creationId xmlns:p14="http://schemas.microsoft.com/office/powerpoint/2010/main" val="421993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childTnLst>
                                </p:cTn>
                              </p:par>
                            </p:childTnLst>
                          </p:cTn>
                        </p:par>
                        <p:par>
                          <p:cTn id="13" fill="hold">
                            <p:stCondLst>
                              <p:cond delay="1000"/>
                            </p:stCondLst>
                            <p:childTnLst>
                              <p:par>
                                <p:cTn id="14" presetID="2" presetClass="entr" presetSubtype="8" decel="4000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1500" fill="hold"/>
                                        <p:tgtEl>
                                          <p:spTgt spid="2"/>
                                        </p:tgtEl>
                                        <p:attrNameLst>
                                          <p:attrName>ppt_x</p:attrName>
                                        </p:attrNameLst>
                                      </p:cBhvr>
                                      <p:tavLst>
                                        <p:tav tm="0">
                                          <p:val>
                                            <p:strVal val="0-#ppt_w/2"/>
                                          </p:val>
                                        </p:tav>
                                        <p:tav tm="100000">
                                          <p:val>
                                            <p:strVal val="#ppt_x"/>
                                          </p:val>
                                        </p:tav>
                                      </p:tavLst>
                                    </p:anim>
                                    <p:anim calcmode="lin" valueType="num">
                                      <p:cBhvr additive="base">
                                        <p:cTn id="17" dur="1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 presetClass="entr" presetSubtype="2" decel="4000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1500" fill="hold"/>
                                        <p:tgtEl>
                                          <p:spTgt spid="5"/>
                                        </p:tgtEl>
                                        <p:attrNameLst>
                                          <p:attrName>ppt_x</p:attrName>
                                        </p:attrNameLst>
                                      </p:cBhvr>
                                      <p:tavLst>
                                        <p:tav tm="0">
                                          <p:val>
                                            <p:strVal val="1+#ppt_w/2"/>
                                          </p:val>
                                        </p:tav>
                                        <p:tav tm="100000">
                                          <p:val>
                                            <p:strVal val="#ppt_x"/>
                                          </p:val>
                                        </p:tav>
                                      </p:tavLst>
                                    </p:anim>
                                    <p:anim calcmode="lin" valueType="num">
                                      <p:cBhvr additive="base">
                                        <p:cTn id="22" dur="1500" fill="hold"/>
                                        <p:tgtEl>
                                          <p:spTgt spid="5"/>
                                        </p:tgtEl>
                                        <p:attrNameLst>
                                          <p:attrName>ppt_y</p:attrName>
                                        </p:attrNameLst>
                                      </p:cBhvr>
                                      <p:tavLst>
                                        <p:tav tm="0">
                                          <p:val>
                                            <p:strVal val="#ppt_y"/>
                                          </p:val>
                                        </p:tav>
                                        <p:tav tm="100000">
                                          <p:val>
                                            <p:strVal val="#ppt_y"/>
                                          </p:val>
                                        </p:tav>
                                      </p:tavLst>
                                    </p:anim>
                                  </p:childTnLst>
                                </p:cTn>
                              </p:par>
                            </p:childTnLst>
                          </p:cTn>
                        </p:par>
                        <p:par>
                          <p:cTn id="23" fill="hold">
                            <p:stCondLst>
                              <p:cond delay="4000"/>
                            </p:stCondLst>
                            <p:childTnLst>
                              <p:par>
                                <p:cTn id="24" presetID="10" presetClass="entr" presetSubtype="0" fill="hold" grpId="0" nodeType="afterEffect">
                                  <p:stCondLst>
                                    <p:cond delay="50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childTnLst>
                                </p:cTn>
                              </p:par>
                            </p:childTnLst>
                          </p:cTn>
                        </p:par>
                        <p:par>
                          <p:cTn id="27" fill="hold">
                            <p:stCondLst>
                              <p:cond delay="5500"/>
                            </p:stCondLst>
                            <p:childTnLst>
                              <p:par>
                                <p:cTn id="28" presetID="10" presetClass="entr" presetSubtype="0"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childTnLst>
                                </p:cTn>
                              </p:par>
                            </p:childTnLst>
                          </p:cTn>
                        </p:par>
                        <p:par>
                          <p:cTn id="48" fill="hold">
                            <p:stCondLst>
                              <p:cond delay="1000"/>
                            </p:stCondLst>
                            <p:childTnLst>
                              <p:par>
                                <p:cTn id="49" presetID="2" presetClass="entr" presetSubtype="9"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1500" fill="hold"/>
                                        <p:tgtEl>
                                          <p:spTgt spid="19"/>
                                        </p:tgtEl>
                                        <p:attrNameLst>
                                          <p:attrName>ppt_x</p:attrName>
                                        </p:attrNameLst>
                                      </p:cBhvr>
                                      <p:tavLst>
                                        <p:tav tm="0">
                                          <p:val>
                                            <p:strVal val="0-#ppt_w/2"/>
                                          </p:val>
                                        </p:tav>
                                        <p:tav tm="100000">
                                          <p:val>
                                            <p:strVal val="#ppt_x"/>
                                          </p:val>
                                        </p:tav>
                                      </p:tavLst>
                                    </p:anim>
                                    <p:anim calcmode="lin" valueType="num">
                                      <p:cBhvr additive="base">
                                        <p:cTn id="52" dur="1500" fill="hold"/>
                                        <p:tgtEl>
                                          <p:spTgt spid="19"/>
                                        </p:tgtEl>
                                        <p:attrNameLst>
                                          <p:attrName>ppt_y</p:attrName>
                                        </p:attrNameLst>
                                      </p:cBhvr>
                                      <p:tavLst>
                                        <p:tav tm="0">
                                          <p:val>
                                            <p:strVal val="0-#ppt_h/2"/>
                                          </p:val>
                                        </p:tav>
                                        <p:tav tm="100000">
                                          <p:val>
                                            <p:strVal val="#ppt_y"/>
                                          </p:val>
                                        </p:tav>
                                      </p:tavLst>
                                    </p:anim>
                                  </p:childTnLst>
                                </p:cTn>
                              </p:par>
                            </p:childTnLst>
                          </p:cTn>
                        </p:par>
                        <p:par>
                          <p:cTn id="53" fill="hold">
                            <p:stCondLst>
                              <p:cond delay="2500"/>
                            </p:stCondLst>
                            <p:childTnLst>
                              <p:par>
                                <p:cTn id="54" presetID="10" presetClass="entr" presetSubtype="0" fill="hold" grpId="1"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childTnLst>
                                </p:cTn>
                              </p:par>
                            </p:childTnLst>
                          </p:cTn>
                        </p:par>
                        <p:par>
                          <p:cTn id="62" fill="hold">
                            <p:stCondLst>
                              <p:cond delay="1000"/>
                            </p:stCondLst>
                            <p:childTnLst>
                              <p:par>
                                <p:cTn id="63" presetID="2" presetClass="entr" presetSubtype="3" fill="hold" nodeType="afterEffect">
                                  <p:stCondLst>
                                    <p:cond delay="0"/>
                                  </p:stCondLst>
                                  <p:childTnLst>
                                    <p:set>
                                      <p:cBhvr>
                                        <p:cTn id="64" dur="1" fill="hold">
                                          <p:stCondLst>
                                            <p:cond delay="0"/>
                                          </p:stCondLst>
                                        </p:cTn>
                                        <p:tgtEl>
                                          <p:spTgt spid="37"/>
                                        </p:tgtEl>
                                        <p:attrNameLst>
                                          <p:attrName>style.visibility</p:attrName>
                                        </p:attrNameLst>
                                      </p:cBhvr>
                                      <p:to>
                                        <p:strVal val="visible"/>
                                      </p:to>
                                    </p:set>
                                    <p:anim calcmode="lin" valueType="num">
                                      <p:cBhvr additive="base">
                                        <p:cTn id="65" dur="1500" fill="hold"/>
                                        <p:tgtEl>
                                          <p:spTgt spid="37"/>
                                        </p:tgtEl>
                                        <p:attrNameLst>
                                          <p:attrName>ppt_x</p:attrName>
                                        </p:attrNameLst>
                                      </p:cBhvr>
                                      <p:tavLst>
                                        <p:tav tm="0">
                                          <p:val>
                                            <p:strVal val="1+#ppt_w/2"/>
                                          </p:val>
                                        </p:tav>
                                        <p:tav tm="100000">
                                          <p:val>
                                            <p:strVal val="#ppt_x"/>
                                          </p:val>
                                        </p:tav>
                                      </p:tavLst>
                                    </p:anim>
                                    <p:anim calcmode="lin" valueType="num">
                                      <p:cBhvr additive="base">
                                        <p:cTn id="66" dur="1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1000"/>
                                        <p:tgtEl>
                                          <p:spTgt spid="39"/>
                                        </p:tgtEl>
                                      </p:cBhvr>
                                    </p:animEffect>
                                  </p:childTnLst>
                                </p:cTn>
                              </p:par>
                            </p:childTnLst>
                          </p:cTn>
                        </p:par>
                        <p:par>
                          <p:cTn id="72" fill="hold">
                            <p:stCondLst>
                              <p:cond delay="1000"/>
                            </p:stCondLst>
                            <p:childTnLst>
                              <p:par>
                                <p:cTn id="73" presetID="8" presetClass="emph" presetSubtype="0" repeatCount="indefinite" fill="hold" nodeType="afterEffect">
                                  <p:stCondLst>
                                    <p:cond delay="0"/>
                                  </p:stCondLst>
                                  <p:childTnLst>
                                    <p:animRot by="21600000">
                                      <p:cBhvr>
                                        <p:cTn id="74" dur="10000" fill="hold"/>
                                        <p:tgtEl>
                                          <p:spTgt spid="2"/>
                                        </p:tgtEl>
                                        <p:attrNameLst>
                                          <p:attrName>r</p:attrName>
                                        </p:attrNameLst>
                                      </p:cBhvr>
                                    </p:animRot>
                                  </p:childTnLst>
                                </p:cTn>
                              </p:par>
                              <p:par>
                                <p:cTn id="75" presetID="8" presetClass="emph" presetSubtype="0" repeatCount="indefinite" fill="hold" grpId="0" nodeType="withEffect">
                                  <p:stCondLst>
                                    <p:cond delay="0"/>
                                  </p:stCondLst>
                                  <p:childTnLst>
                                    <p:animRot by="21600000">
                                      <p:cBhvr>
                                        <p:cTn id="76" dur="10000" fill="hold"/>
                                        <p:tgtEl>
                                          <p:spTgt spid="14"/>
                                        </p:tgtEl>
                                        <p:attrNameLst>
                                          <p:attrName>r</p:attrName>
                                        </p:attrNameLst>
                                      </p:cBhvr>
                                    </p:animRot>
                                  </p:childTnLst>
                                </p:cTn>
                              </p:par>
                              <p:par>
                                <p:cTn id="77" presetID="8" presetClass="emph" presetSubtype="0" repeatCount="indefinite" fill="hold" nodeType="withEffect">
                                  <p:stCondLst>
                                    <p:cond delay="0"/>
                                  </p:stCondLst>
                                  <p:childTnLst>
                                    <p:animRot by="-21600000">
                                      <p:cBhvr>
                                        <p:cTn id="78" dur="10000" fill="hold"/>
                                        <p:tgtEl>
                                          <p:spTgt spid="5"/>
                                        </p:tgtEl>
                                        <p:attrNameLst>
                                          <p:attrName>r</p:attrName>
                                        </p:attrNameLst>
                                      </p:cBhvr>
                                    </p:animRot>
                                  </p:childTnLst>
                                </p:cTn>
                              </p:par>
                              <p:par>
                                <p:cTn id="79" presetID="10" presetClass="exit" presetSubtype="0" fill="hold" nodeType="withEffect">
                                  <p:stCondLst>
                                    <p:cond delay="0"/>
                                  </p:stCondLst>
                                  <p:childTnLst>
                                    <p:animEffect transition="out" filter="fade">
                                      <p:cBhvr>
                                        <p:cTn id="80" dur="1000"/>
                                        <p:tgtEl>
                                          <p:spTgt spid="19"/>
                                        </p:tgtEl>
                                      </p:cBhvr>
                                    </p:animEffect>
                                    <p:set>
                                      <p:cBhvr>
                                        <p:cTn id="81" dur="1" fill="hold">
                                          <p:stCondLst>
                                            <p:cond delay="999"/>
                                          </p:stCondLst>
                                        </p:cTn>
                                        <p:tgtEl>
                                          <p:spTgt spid="19"/>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1000"/>
                                        <p:tgtEl>
                                          <p:spTgt spid="37"/>
                                        </p:tgtEl>
                                      </p:cBhvr>
                                    </p:animEffect>
                                    <p:set>
                                      <p:cBhvr>
                                        <p:cTn id="84" dur="1" fill="hold">
                                          <p:stCondLst>
                                            <p:cond delay="999"/>
                                          </p:stCondLst>
                                        </p:cTn>
                                        <p:tgtEl>
                                          <p:spTgt spid="37"/>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58"/>
                                        </p:tgtEl>
                                        <p:attrNameLst>
                                          <p:attrName>style.visibility</p:attrName>
                                        </p:attrNameLst>
                                      </p:cBhvr>
                                      <p:to>
                                        <p:strVal val="visible"/>
                                      </p:to>
                                    </p:set>
                                    <p:animEffect transition="in" filter="fade">
                                      <p:cBhvr>
                                        <p:cTn id="89" dur="1000"/>
                                        <p:tgtEl>
                                          <p:spTgt spid="58"/>
                                        </p:tgtEl>
                                      </p:cBhvr>
                                    </p:animEffect>
                                  </p:childTnLst>
                                </p:cTn>
                              </p:par>
                              <p:par>
                                <p:cTn id="90" presetID="19" presetClass="emph" presetSubtype="0" fill="hold" grpId="1" nodeType="withEffect">
                                  <p:stCondLst>
                                    <p:cond delay="0"/>
                                  </p:stCondLst>
                                  <p:childTnLst>
                                    <p:animClr clrSpc="rgb" dir="cw">
                                      <p:cBhvr override="childStyle">
                                        <p:cTn id="91" dur="500" fill="hold"/>
                                        <p:tgtEl>
                                          <p:spTgt spid="12"/>
                                        </p:tgtEl>
                                        <p:attrNameLst>
                                          <p:attrName>style.color</p:attrName>
                                        </p:attrNameLst>
                                      </p:cBhvr>
                                      <p:to>
                                        <a:srgbClr val="FF0000"/>
                                      </p:to>
                                    </p:animClr>
                                    <p:animClr clrSpc="rgb" dir="cw">
                                      <p:cBhvr>
                                        <p:cTn id="92" dur="500" fill="hold"/>
                                        <p:tgtEl>
                                          <p:spTgt spid="12"/>
                                        </p:tgtEl>
                                        <p:attrNameLst>
                                          <p:attrName>fillcolor</p:attrName>
                                        </p:attrNameLst>
                                      </p:cBhvr>
                                      <p:to>
                                        <a:srgbClr val="FF0000"/>
                                      </p:to>
                                    </p:animClr>
                                    <p:set>
                                      <p:cBhvr>
                                        <p:cTn id="93" dur="500" fill="hold"/>
                                        <p:tgtEl>
                                          <p:spTgt spid="12"/>
                                        </p:tgtEl>
                                        <p:attrNameLst>
                                          <p:attrName>fill.type</p:attrName>
                                        </p:attrNameLst>
                                      </p:cBhvr>
                                      <p:to>
                                        <p:strVal val="solid"/>
                                      </p:to>
                                    </p:set>
                                    <p:set>
                                      <p:cBhvr>
                                        <p:cTn id="94" dur="500" fill="hold"/>
                                        <p:tgtEl>
                                          <p:spTgt spid="12"/>
                                        </p:tgtEl>
                                        <p:attrNameLst>
                                          <p:attrName>fill.on</p:attrName>
                                        </p:attrNameLst>
                                      </p:cBhvr>
                                      <p:to>
                                        <p:strVal val="true"/>
                                      </p:to>
                                    </p:set>
                                  </p:childTnLst>
                                </p:cTn>
                              </p:par>
                              <p:par>
                                <p:cTn id="95" presetID="19" presetClass="emph" presetSubtype="0" fill="hold" grpId="1" nodeType="withEffect">
                                  <p:stCondLst>
                                    <p:cond delay="0"/>
                                  </p:stCondLst>
                                  <p:childTnLst>
                                    <p:animClr clrSpc="rgb" dir="cw">
                                      <p:cBhvr override="childStyle">
                                        <p:cTn id="96" dur="500" fill="hold"/>
                                        <p:tgtEl>
                                          <p:spTgt spid="11"/>
                                        </p:tgtEl>
                                        <p:attrNameLst>
                                          <p:attrName>style.color</p:attrName>
                                        </p:attrNameLst>
                                      </p:cBhvr>
                                      <p:to>
                                        <a:schemeClr val="accent1"/>
                                      </p:to>
                                    </p:animClr>
                                    <p:animClr clrSpc="rgb" dir="cw">
                                      <p:cBhvr>
                                        <p:cTn id="97" dur="500" fill="hold"/>
                                        <p:tgtEl>
                                          <p:spTgt spid="11"/>
                                        </p:tgtEl>
                                        <p:attrNameLst>
                                          <p:attrName>fillcolor</p:attrName>
                                        </p:attrNameLst>
                                      </p:cBhvr>
                                      <p:to>
                                        <a:schemeClr val="accent1"/>
                                      </p:to>
                                    </p:animClr>
                                    <p:set>
                                      <p:cBhvr>
                                        <p:cTn id="98" dur="500" fill="hold"/>
                                        <p:tgtEl>
                                          <p:spTgt spid="11"/>
                                        </p:tgtEl>
                                        <p:attrNameLst>
                                          <p:attrName>fill.type</p:attrName>
                                        </p:attrNameLst>
                                      </p:cBhvr>
                                      <p:to>
                                        <p:strVal val="solid"/>
                                      </p:to>
                                    </p:set>
                                    <p:set>
                                      <p:cBhvr>
                                        <p:cTn id="99" dur="500" fill="hold"/>
                                        <p:tgtEl>
                                          <p:spTgt spid="11"/>
                                        </p:tgtEl>
                                        <p:attrNameLst>
                                          <p:attrName>fill.on</p:attrName>
                                        </p:attrNameLst>
                                      </p:cBhvr>
                                      <p:to>
                                        <p:strVal val="true"/>
                                      </p:to>
                                    </p:set>
                                  </p:childTnLst>
                                </p:cTn>
                              </p:par>
                              <p:par>
                                <p:cTn id="100" presetID="19" presetClass="emph" presetSubtype="0" fill="hold" grpId="2" nodeType="withEffect">
                                  <p:stCondLst>
                                    <p:cond delay="0"/>
                                  </p:stCondLst>
                                  <p:childTnLst>
                                    <p:animClr clrSpc="rgb" dir="cw">
                                      <p:cBhvr override="childStyle">
                                        <p:cTn id="101" dur="500" fill="hold"/>
                                        <p:tgtEl>
                                          <p:spTgt spid="11"/>
                                        </p:tgtEl>
                                        <p:attrNameLst>
                                          <p:attrName>style.color</p:attrName>
                                        </p:attrNameLst>
                                      </p:cBhvr>
                                      <p:to>
                                        <a:srgbClr val="00B0F0"/>
                                      </p:to>
                                    </p:animClr>
                                    <p:animClr clrSpc="rgb" dir="cw">
                                      <p:cBhvr>
                                        <p:cTn id="102" dur="500" fill="hold"/>
                                        <p:tgtEl>
                                          <p:spTgt spid="11"/>
                                        </p:tgtEl>
                                        <p:attrNameLst>
                                          <p:attrName>fillcolor</p:attrName>
                                        </p:attrNameLst>
                                      </p:cBhvr>
                                      <p:to>
                                        <a:srgbClr val="00B0F0"/>
                                      </p:to>
                                    </p:animClr>
                                    <p:set>
                                      <p:cBhvr>
                                        <p:cTn id="103" dur="500" fill="hold"/>
                                        <p:tgtEl>
                                          <p:spTgt spid="11"/>
                                        </p:tgtEl>
                                        <p:attrNameLst>
                                          <p:attrName>fill.type</p:attrName>
                                        </p:attrNameLst>
                                      </p:cBhvr>
                                      <p:to>
                                        <p:strVal val="solid"/>
                                      </p:to>
                                    </p:set>
                                    <p:set>
                                      <p:cBhvr>
                                        <p:cTn id="104" dur="500" fill="hold"/>
                                        <p:tgtEl>
                                          <p:spTgt spid="11"/>
                                        </p:tgtEl>
                                        <p:attrNameLst>
                                          <p:attrName>fill.on</p:attrName>
                                        </p:attrNameLst>
                                      </p:cBhvr>
                                      <p:to>
                                        <p:strVal val="true"/>
                                      </p:to>
                                    </p:set>
                                  </p:childTnLst>
                                </p:cTn>
                              </p:par>
                              <p:par>
                                <p:cTn id="105" presetID="10" presetClass="entr" presetSubtype="0" fill="hold" grpId="0" nodeType="with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500"/>
                                        <p:tgtEl>
                                          <p:spTgt spid="2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fade">
                                      <p:cBhvr>
                                        <p:cTn id="110" dur="500"/>
                                        <p:tgtEl>
                                          <p:spTgt spid="27"/>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500"/>
                                        <p:tgtEl>
                                          <p:spTgt spid="2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fade">
                                      <p:cBhvr>
                                        <p:cTn id="116" dur="500"/>
                                        <p:tgtEl>
                                          <p:spTgt spid="30"/>
                                        </p:tgtEl>
                                      </p:cBhvr>
                                    </p:animEffect>
                                  </p:childTnLst>
                                </p:cTn>
                              </p:par>
                              <p:par>
                                <p:cTn id="117" presetID="10" presetClass="entr" presetSubtype="0" fill="hold" grpId="1" nodeType="withEffect">
                                  <p:stCondLst>
                                    <p:cond delay="0"/>
                                  </p:stCondLst>
                                  <p:childTnLst>
                                    <p:set>
                                      <p:cBhvr>
                                        <p:cTn id="118" dur="1" fill="hold">
                                          <p:stCondLst>
                                            <p:cond delay="0"/>
                                          </p:stCondLst>
                                        </p:cTn>
                                        <p:tgtEl>
                                          <p:spTgt spid="40"/>
                                        </p:tgtEl>
                                        <p:attrNameLst>
                                          <p:attrName>style.visibility</p:attrName>
                                        </p:attrNameLst>
                                      </p:cBhvr>
                                      <p:to>
                                        <p:strVal val="visible"/>
                                      </p:to>
                                    </p:set>
                                    <p:animEffect transition="in" filter="fade">
                                      <p:cBhvr>
                                        <p:cTn id="119" dur="1000"/>
                                        <p:tgtEl>
                                          <p:spTgt spid="40"/>
                                        </p:tgtEl>
                                      </p:cBhvr>
                                    </p:animEffect>
                                  </p:childTnLst>
                                </p:cTn>
                              </p:par>
                              <p:par>
                                <p:cTn id="120" presetID="10" presetClass="entr" presetSubtype="0" fill="hold" grpId="1" nodeType="with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fade">
                                      <p:cBhvr>
                                        <p:cTn id="122" dur="1000"/>
                                        <p:tgtEl>
                                          <p:spTgt spid="41"/>
                                        </p:tgtEl>
                                      </p:cBhvr>
                                    </p:animEffect>
                                  </p:childTnLst>
                                </p:cTn>
                              </p:par>
                              <p:par>
                                <p:cTn id="123" presetID="0" presetClass="path" presetSubtype="0" repeatCount="indefinite" fill="hold" grpId="0" nodeType="withEffect">
                                  <p:stCondLst>
                                    <p:cond delay="0"/>
                                  </p:stCondLst>
                                  <p:childTnLst>
                                    <p:animMotion origin="layout" path="M 0 0 L 0.00243 -0.08611 L 0.00243 -0.08287 L 0.00243 -0.08287 " pathEditMode="relative" ptsTypes="AAAA">
                                      <p:cBhvr>
                                        <p:cTn id="124" dur="2000" fill="hold"/>
                                        <p:tgtEl>
                                          <p:spTgt spid="40"/>
                                        </p:tgtEl>
                                        <p:attrNameLst>
                                          <p:attrName>ppt_x</p:attrName>
                                          <p:attrName>ppt_y</p:attrName>
                                        </p:attrNameLst>
                                      </p:cBhvr>
                                    </p:animMotion>
                                  </p:childTnLst>
                                </p:cTn>
                              </p:par>
                              <p:par>
                                <p:cTn id="125" presetID="0" presetClass="path" presetSubtype="0" repeatCount="indefinite" accel="50000" decel="50000" fill="hold" grpId="0" nodeType="withEffect">
                                  <p:stCondLst>
                                    <p:cond delay="0"/>
                                  </p:stCondLst>
                                  <p:childTnLst>
                                    <p:animMotion origin="layout" path="M 2.77778E-6 4.44444E-6 L 0.00243 -0.08612 L 0.00243 -0.08287 L 0.00243 -0.08264 " pathEditMode="relative" rAng="0" ptsTypes="AAAA">
                                      <p:cBhvr>
                                        <p:cTn id="126" dur="2000" fill="hold"/>
                                        <p:tgtEl>
                                          <p:spTgt spid="41"/>
                                        </p:tgtEl>
                                        <p:attrNameLst>
                                          <p:attrName>ppt_x</p:attrName>
                                          <p:attrName>ppt_y</p:attrName>
                                        </p:attrNameLst>
                                      </p:cBhvr>
                                      <p:rCtr x="122" y="-4306"/>
                                    </p:animMotion>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59"/>
                                        </p:tgtEl>
                                        <p:attrNameLst>
                                          <p:attrName>style.visibility</p:attrName>
                                        </p:attrNameLst>
                                      </p:cBhvr>
                                      <p:to>
                                        <p:strVal val="visible"/>
                                      </p:to>
                                    </p:set>
                                    <p:animEffect transition="in" filter="fade">
                                      <p:cBhvr>
                                        <p:cTn id="131" dur="1000"/>
                                        <p:tgtEl>
                                          <p:spTgt spid="59"/>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42"/>
                                        </p:tgtEl>
                                        <p:attrNameLst>
                                          <p:attrName>style.visibility</p:attrName>
                                        </p:attrNameLst>
                                      </p:cBhvr>
                                      <p:to>
                                        <p:strVal val="visible"/>
                                      </p:to>
                                    </p:set>
                                    <p:animEffect transition="in" filter="fade">
                                      <p:cBhvr>
                                        <p:cTn id="136" dur="1000"/>
                                        <p:tgtEl>
                                          <p:spTgt spid="42"/>
                                        </p:tgtEl>
                                      </p:cBhvr>
                                    </p:animEffect>
                                  </p:childTnLst>
                                </p:cTn>
                              </p:par>
                            </p:childTnLst>
                          </p:cTn>
                        </p:par>
                        <p:par>
                          <p:cTn id="137" fill="hold">
                            <p:stCondLst>
                              <p:cond delay="1000"/>
                            </p:stCondLst>
                            <p:childTnLst>
                              <p:par>
                                <p:cTn id="138" presetID="2" presetClass="entr" presetSubtype="3" fill="hold" nodeType="afterEffect">
                                  <p:stCondLst>
                                    <p:cond delay="0"/>
                                  </p:stCondLst>
                                  <p:childTnLst>
                                    <p:set>
                                      <p:cBhvr>
                                        <p:cTn id="139" dur="1" fill="hold">
                                          <p:stCondLst>
                                            <p:cond delay="0"/>
                                          </p:stCondLst>
                                        </p:cTn>
                                        <p:tgtEl>
                                          <p:spTgt spid="43"/>
                                        </p:tgtEl>
                                        <p:attrNameLst>
                                          <p:attrName>style.visibility</p:attrName>
                                        </p:attrNameLst>
                                      </p:cBhvr>
                                      <p:to>
                                        <p:strVal val="visible"/>
                                      </p:to>
                                    </p:set>
                                    <p:anim calcmode="lin" valueType="num">
                                      <p:cBhvr additive="base">
                                        <p:cTn id="140" dur="1500" fill="hold"/>
                                        <p:tgtEl>
                                          <p:spTgt spid="43"/>
                                        </p:tgtEl>
                                        <p:attrNameLst>
                                          <p:attrName>ppt_x</p:attrName>
                                        </p:attrNameLst>
                                      </p:cBhvr>
                                      <p:tavLst>
                                        <p:tav tm="0">
                                          <p:val>
                                            <p:strVal val="1+#ppt_w/2"/>
                                          </p:val>
                                        </p:tav>
                                        <p:tav tm="100000">
                                          <p:val>
                                            <p:strVal val="#ppt_x"/>
                                          </p:val>
                                        </p:tav>
                                      </p:tavLst>
                                    </p:anim>
                                    <p:anim calcmode="lin" valueType="num">
                                      <p:cBhvr additive="base">
                                        <p:cTn id="141" dur="1500" fill="hold"/>
                                        <p:tgtEl>
                                          <p:spTgt spid="43"/>
                                        </p:tgtEl>
                                        <p:attrNameLst>
                                          <p:attrName>ppt_y</p:attrName>
                                        </p:attrNameLst>
                                      </p:cBhvr>
                                      <p:tavLst>
                                        <p:tav tm="0">
                                          <p:val>
                                            <p:strVal val="0-#ppt_h/2"/>
                                          </p:val>
                                        </p:tav>
                                        <p:tav tm="100000">
                                          <p:val>
                                            <p:strVal val="#ppt_y"/>
                                          </p:val>
                                        </p:tav>
                                      </p:tavLst>
                                    </p:anim>
                                  </p:childTnLst>
                                </p:cTn>
                              </p:par>
                            </p:childTnLst>
                          </p:cTn>
                        </p:par>
                        <p:par>
                          <p:cTn id="142" fill="hold">
                            <p:stCondLst>
                              <p:cond delay="2500"/>
                            </p:stCondLst>
                            <p:childTnLst>
                              <p:par>
                                <p:cTn id="143" presetID="2" presetClass="entr" presetSubtype="9" fill="hold" nodeType="afterEffect">
                                  <p:stCondLst>
                                    <p:cond delay="0"/>
                                  </p:stCondLst>
                                  <p:childTnLst>
                                    <p:set>
                                      <p:cBhvr>
                                        <p:cTn id="144" dur="1" fill="hold">
                                          <p:stCondLst>
                                            <p:cond delay="0"/>
                                          </p:stCondLst>
                                        </p:cTn>
                                        <p:tgtEl>
                                          <p:spTgt spid="44"/>
                                        </p:tgtEl>
                                        <p:attrNameLst>
                                          <p:attrName>style.visibility</p:attrName>
                                        </p:attrNameLst>
                                      </p:cBhvr>
                                      <p:to>
                                        <p:strVal val="visible"/>
                                      </p:to>
                                    </p:set>
                                    <p:anim calcmode="lin" valueType="num">
                                      <p:cBhvr additive="base">
                                        <p:cTn id="145" dur="1500" fill="hold"/>
                                        <p:tgtEl>
                                          <p:spTgt spid="44"/>
                                        </p:tgtEl>
                                        <p:attrNameLst>
                                          <p:attrName>ppt_x</p:attrName>
                                        </p:attrNameLst>
                                      </p:cBhvr>
                                      <p:tavLst>
                                        <p:tav tm="0">
                                          <p:val>
                                            <p:strVal val="0-#ppt_w/2"/>
                                          </p:val>
                                        </p:tav>
                                        <p:tav tm="100000">
                                          <p:val>
                                            <p:strVal val="#ppt_x"/>
                                          </p:val>
                                        </p:tav>
                                      </p:tavLst>
                                    </p:anim>
                                    <p:anim calcmode="lin" valueType="num">
                                      <p:cBhvr additive="base">
                                        <p:cTn id="146" dur="1500" fill="hold"/>
                                        <p:tgtEl>
                                          <p:spTgt spid="44"/>
                                        </p:tgtEl>
                                        <p:attrNameLst>
                                          <p:attrName>ppt_y</p:attrName>
                                        </p:attrNameLst>
                                      </p:cBhvr>
                                      <p:tavLst>
                                        <p:tav tm="0">
                                          <p:val>
                                            <p:strVal val="0-#ppt_h/2"/>
                                          </p:val>
                                        </p:tav>
                                        <p:tav tm="100000">
                                          <p:val>
                                            <p:strVal val="#ppt_y"/>
                                          </p:val>
                                        </p:tav>
                                      </p:tavLst>
                                    </p:anim>
                                  </p:childTnLst>
                                </p:cTn>
                              </p:par>
                              <p:par>
                                <p:cTn id="147" presetID="10" presetClass="entr" presetSubtype="0" fill="hold" grpId="0" nodeType="withEffect">
                                  <p:stCondLst>
                                    <p:cond delay="0"/>
                                  </p:stCondLst>
                                  <p:childTnLst>
                                    <p:set>
                                      <p:cBhvr>
                                        <p:cTn id="148" dur="1" fill="hold">
                                          <p:stCondLst>
                                            <p:cond delay="0"/>
                                          </p:stCondLst>
                                        </p:cTn>
                                        <p:tgtEl>
                                          <p:spTgt spid="31"/>
                                        </p:tgtEl>
                                        <p:attrNameLst>
                                          <p:attrName>style.visibility</p:attrName>
                                        </p:attrNameLst>
                                      </p:cBhvr>
                                      <p:to>
                                        <p:strVal val="visible"/>
                                      </p:to>
                                    </p:set>
                                    <p:animEffect transition="in" filter="fade">
                                      <p:cBhvr>
                                        <p:cTn id="149" dur="500"/>
                                        <p:tgtEl>
                                          <p:spTgt spid="31"/>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32"/>
                                        </p:tgtEl>
                                        <p:attrNameLst>
                                          <p:attrName>style.visibility</p:attrName>
                                        </p:attrNameLst>
                                      </p:cBhvr>
                                      <p:to>
                                        <p:strVal val="visible"/>
                                      </p:to>
                                    </p:set>
                                    <p:animEffect transition="in" filter="fade">
                                      <p:cBhvr>
                                        <p:cTn id="152" dur="500"/>
                                        <p:tgtEl>
                                          <p:spTgt spid="32"/>
                                        </p:tgtEl>
                                      </p:cBhvr>
                                    </p:animEffect>
                                  </p:childTnLst>
                                </p:cTn>
                              </p:par>
                              <p:par>
                                <p:cTn id="153" presetID="10" presetClass="entr" presetSubtype="0" fill="hold" grpId="1" nodeType="with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500"/>
                                        <p:tgtEl>
                                          <p:spTgt spid="31"/>
                                        </p:tgtEl>
                                      </p:cBhvr>
                                    </p:animEffect>
                                  </p:childTnLst>
                                </p:cTn>
                              </p:par>
                              <p:par>
                                <p:cTn id="156" presetID="10" presetClass="entr" presetSubtype="0" fill="hold" grpId="1" nodeType="withEffect">
                                  <p:stCondLst>
                                    <p:cond delay="0"/>
                                  </p:stCondLst>
                                  <p:childTnLst>
                                    <p:set>
                                      <p:cBhvr>
                                        <p:cTn id="157" dur="1" fill="hold">
                                          <p:stCondLst>
                                            <p:cond delay="0"/>
                                          </p:stCondLst>
                                        </p:cTn>
                                        <p:tgtEl>
                                          <p:spTgt spid="32"/>
                                        </p:tgtEl>
                                        <p:attrNameLst>
                                          <p:attrName>style.visibility</p:attrName>
                                        </p:attrNameLst>
                                      </p:cBhvr>
                                      <p:to>
                                        <p:strVal val="visible"/>
                                      </p:to>
                                    </p:set>
                                    <p:animEffect transition="in" filter="fade">
                                      <p:cBhvr>
                                        <p:cTn id="158" dur="500"/>
                                        <p:tgtEl>
                                          <p:spTgt spid="32"/>
                                        </p:tgtEl>
                                      </p:cBhvr>
                                    </p:animEffect>
                                  </p:childTnLst>
                                </p:cTn>
                              </p:par>
                            </p:childTnLst>
                          </p:cTn>
                        </p:par>
                      </p:childTnLst>
                    </p:cTn>
                  </p:par>
                  <p:par>
                    <p:cTn id="159" fill="hold">
                      <p:stCondLst>
                        <p:cond delay="indefinite"/>
                      </p:stCondLst>
                      <p:childTnLst>
                        <p:par>
                          <p:cTn id="160" fill="hold">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45"/>
                                        </p:tgtEl>
                                        <p:attrNameLst>
                                          <p:attrName>style.visibility</p:attrName>
                                        </p:attrNameLst>
                                      </p:cBhvr>
                                      <p:to>
                                        <p:strVal val="visible"/>
                                      </p:to>
                                    </p:set>
                                    <p:animEffect transition="in" filter="fade">
                                      <p:cBhvr>
                                        <p:cTn id="163" dur="1000"/>
                                        <p:tgtEl>
                                          <p:spTgt spid="45"/>
                                        </p:tgtEl>
                                      </p:cBhvr>
                                    </p:animEffect>
                                  </p:childTnLst>
                                </p:cTn>
                              </p:par>
                            </p:childTnLst>
                          </p:cTn>
                        </p:par>
                        <p:par>
                          <p:cTn id="164" fill="hold">
                            <p:stCondLst>
                              <p:cond delay="1000"/>
                            </p:stCondLst>
                            <p:childTnLst>
                              <p:par>
                                <p:cTn id="165" presetID="10" presetClass="entr" presetSubtype="0" fill="hold" nodeType="afterEffect">
                                  <p:stCondLst>
                                    <p:cond delay="0"/>
                                  </p:stCondLst>
                                  <p:childTnLst>
                                    <p:set>
                                      <p:cBhvr>
                                        <p:cTn id="166" dur="1" fill="hold">
                                          <p:stCondLst>
                                            <p:cond delay="0"/>
                                          </p:stCondLst>
                                        </p:cTn>
                                        <p:tgtEl>
                                          <p:spTgt spid="26"/>
                                        </p:tgtEl>
                                        <p:attrNameLst>
                                          <p:attrName>style.visibility</p:attrName>
                                        </p:attrNameLst>
                                      </p:cBhvr>
                                      <p:to>
                                        <p:strVal val="visible"/>
                                      </p:to>
                                    </p:set>
                                    <p:animEffect transition="in" filter="fade">
                                      <p:cBhvr>
                                        <p:cTn id="167" dur="500"/>
                                        <p:tgtEl>
                                          <p:spTgt spid="26"/>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24"/>
                                        </p:tgtEl>
                                        <p:attrNameLst>
                                          <p:attrName>style.visibility</p:attrName>
                                        </p:attrNameLst>
                                      </p:cBhvr>
                                      <p:to>
                                        <p:strVal val="visible"/>
                                      </p:to>
                                    </p:set>
                                    <p:animEffect transition="in" filter="fade">
                                      <p:cBhvr>
                                        <p:cTn id="170" dur="500"/>
                                        <p:tgtEl>
                                          <p:spTgt spid="24"/>
                                        </p:tgtEl>
                                      </p:cBhvr>
                                    </p:animEffect>
                                  </p:childTnLst>
                                </p:cTn>
                              </p:par>
                              <p:par>
                                <p:cTn id="171" presetID="10" presetClass="entr" presetSubtype="0" fill="hold" grpId="1" nodeType="withEffect">
                                  <p:stCondLst>
                                    <p:cond delay="0"/>
                                  </p:stCondLst>
                                  <p:childTnLst>
                                    <p:set>
                                      <p:cBhvr>
                                        <p:cTn id="172" dur="1" fill="hold">
                                          <p:stCondLst>
                                            <p:cond delay="0"/>
                                          </p:stCondLst>
                                        </p:cTn>
                                        <p:tgtEl>
                                          <p:spTgt spid="24"/>
                                        </p:tgtEl>
                                        <p:attrNameLst>
                                          <p:attrName>style.visibility</p:attrName>
                                        </p:attrNameLst>
                                      </p:cBhvr>
                                      <p:to>
                                        <p:strVal val="visible"/>
                                      </p:to>
                                    </p:set>
                                    <p:animEffect transition="in" filter="fade">
                                      <p:cBhvr>
                                        <p:cTn id="173" dur="500"/>
                                        <p:tgtEl>
                                          <p:spTgt spid="24"/>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23"/>
                                        </p:tgtEl>
                                        <p:attrNameLst>
                                          <p:attrName>style.visibility</p:attrName>
                                        </p:attrNameLst>
                                      </p:cBhvr>
                                      <p:to>
                                        <p:strVal val="visible"/>
                                      </p:to>
                                    </p:set>
                                    <p:animEffect transition="in" filter="fade">
                                      <p:cBhvr>
                                        <p:cTn id="176" dur="500"/>
                                        <p:tgtEl>
                                          <p:spTgt spid="23"/>
                                        </p:tgtEl>
                                      </p:cBhvr>
                                    </p:animEffect>
                                  </p:childTnLst>
                                </p:cTn>
                              </p:par>
                              <p:par>
                                <p:cTn id="177" presetID="10" presetClass="entr" presetSubtype="0" fill="hold" grpId="1" nodeType="withEffect">
                                  <p:stCondLst>
                                    <p:cond delay="0"/>
                                  </p:stCondLst>
                                  <p:childTnLst>
                                    <p:set>
                                      <p:cBhvr>
                                        <p:cTn id="178" dur="1" fill="hold">
                                          <p:stCondLst>
                                            <p:cond delay="0"/>
                                          </p:stCondLst>
                                        </p:cTn>
                                        <p:tgtEl>
                                          <p:spTgt spid="23"/>
                                        </p:tgtEl>
                                        <p:attrNameLst>
                                          <p:attrName>style.visibility</p:attrName>
                                        </p:attrNameLst>
                                      </p:cBhvr>
                                      <p:to>
                                        <p:strVal val="visible"/>
                                      </p:to>
                                    </p:set>
                                    <p:animEffect transition="in" filter="fade">
                                      <p:cBhvr>
                                        <p:cTn id="179" dur="500"/>
                                        <p:tgtEl>
                                          <p:spTgt spid="23"/>
                                        </p:tgtEl>
                                      </p:cBhvr>
                                    </p:animEffect>
                                  </p:childTnLst>
                                </p:cTn>
                              </p:par>
                            </p:childTnLst>
                          </p:cTn>
                        </p:par>
                      </p:childTnLst>
                    </p:cTn>
                  </p:par>
                  <p:par>
                    <p:cTn id="180" fill="hold">
                      <p:stCondLst>
                        <p:cond delay="indefinite"/>
                      </p:stCondLst>
                      <p:childTnLst>
                        <p:par>
                          <p:cTn id="181" fill="hold">
                            <p:stCondLst>
                              <p:cond delay="0"/>
                            </p:stCondLst>
                            <p:childTnLst>
                              <p:par>
                                <p:cTn id="182" presetID="10" presetClass="entr" presetSubtype="0" fill="hold" grpId="0" nodeType="clickEffect">
                                  <p:stCondLst>
                                    <p:cond delay="0"/>
                                  </p:stCondLst>
                                  <p:childTnLst>
                                    <p:set>
                                      <p:cBhvr>
                                        <p:cTn id="183" dur="1" fill="hold">
                                          <p:stCondLst>
                                            <p:cond delay="0"/>
                                          </p:stCondLst>
                                        </p:cTn>
                                        <p:tgtEl>
                                          <p:spTgt spid="46"/>
                                        </p:tgtEl>
                                        <p:attrNameLst>
                                          <p:attrName>style.visibility</p:attrName>
                                        </p:attrNameLst>
                                      </p:cBhvr>
                                      <p:to>
                                        <p:strVal val="visible"/>
                                      </p:to>
                                    </p:set>
                                    <p:animEffect transition="in" filter="fade">
                                      <p:cBhvr>
                                        <p:cTn id="184" dur="1000"/>
                                        <p:tgtEl>
                                          <p:spTgt spid="46"/>
                                        </p:tgtEl>
                                      </p:cBhvr>
                                    </p:animEffect>
                                  </p:childTnLst>
                                </p:cTn>
                              </p:par>
                            </p:childTnLst>
                          </p:cTn>
                        </p:par>
                        <p:par>
                          <p:cTn id="185" fill="hold">
                            <p:stCondLst>
                              <p:cond delay="1000"/>
                            </p:stCondLst>
                            <p:childTnLst>
                              <p:par>
                                <p:cTn id="186" presetID="2" presetClass="entr" presetSubtype="6" fill="hold" nodeType="afterEffect">
                                  <p:stCondLst>
                                    <p:cond delay="0"/>
                                  </p:stCondLst>
                                  <p:childTnLst>
                                    <p:set>
                                      <p:cBhvr>
                                        <p:cTn id="187" dur="1" fill="hold">
                                          <p:stCondLst>
                                            <p:cond delay="0"/>
                                          </p:stCondLst>
                                        </p:cTn>
                                        <p:tgtEl>
                                          <p:spTgt spid="49"/>
                                        </p:tgtEl>
                                        <p:attrNameLst>
                                          <p:attrName>style.visibility</p:attrName>
                                        </p:attrNameLst>
                                      </p:cBhvr>
                                      <p:to>
                                        <p:strVal val="visible"/>
                                      </p:to>
                                    </p:set>
                                    <p:anim calcmode="lin" valueType="num">
                                      <p:cBhvr additive="base">
                                        <p:cTn id="188" dur="1500" fill="hold"/>
                                        <p:tgtEl>
                                          <p:spTgt spid="49"/>
                                        </p:tgtEl>
                                        <p:attrNameLst>
                                          <p:attrName>ppt_x</p:attrName>
                                        </p:attrNameLst>
                                      </p:cBhvr>
                                      <p:tavLst>
                                        <p:tav tm="0">
                                          <p:val>
                                            <p:strVal val="1+#ppt_w/2"/>
                                          </p:val>
                                        </p:tav>
                                        <p:tav tm="100000">
                                          <p:val>
                                            <p:strVal val="#ppt_x"/>
                                          </p:val>
                                        </p:tav>
                                      </p:tavLst>
                                    </p:anim>
                                    <p:anim calcmode="lin" valueType="num">
                                      <p:cBhvr additive="base">
                                        <p:cTn id="189" dur="1500" fill="hold"/>
                                        <p:tgtEl>
                                          <p:spTgt spid="49"/>
                                        </p:tgtEl>
                                        <p:attrNameLst>
                                          <p:attrName>ppt_y</p:attrName>
                                        </p:attrNameLst>
                                      </p:cBhvr>
                                      <p:tavLst>
                                        <p:tav tm="0">
                                          <p:val>
                                            <p:strVal val="1+#ppt_h/2"/>
                                          </p:val>
                                        </p:tav>
                                        <p:tav tm="100000">
                                          <p:val>
                                            <p:strVal val="#ppt_y"/>
                                          </p:val>
                                        </p:tav>
                                      </p:tavLst>
                                    </p:anim>
                                  </p:childTnLst>
                                </p:cTn>
                              </p:par>
                            </p:childTnLst>
                          </p:cTn>
                        </p:par>
                        <p:par>
                          <p:cTn id="190" fill="hold">
                            <p:stCondLst>
                              <p:cond delay="2500"/>
                            </p:stCondLst>
                            <p:childTnLst>
                              <p:par>
                                <p:cTn id="191" presetID="2" presetClass="entr" presetSubtype="12" fill="hold" nodeType="afterEffect">
                                  <p:stCondLst>
                                    <p:cond delay="0"/>
                                  </p:stCondLst>
                                  <p:childTnLst>
                                    <p:set>
                                      <p:cBhvr>
                                        <p:cTn id="192" dur="1" fill="hold">
                                          <p:stCondLst>
                                            <p:cond delay="0"/>
                                          </p:stCondLst>
                                        </p:cTn>
                                        <p:tgtEl>
                                          <p:spTgt spid="53"/>
                                        </p:tgtEl>
                                        <p:attrNameLst>
                                          <p:attrName>style.visibility</p:attrName>
                                        </p:attrNameLst>
                                      </p:cBhvr>
                                      <p:to>
                                        <p:strVal val="visible"/>
                                      </p:to>
                                    </p:set>
                                    <p:anim calcmode="lin" valueType="num">
                                      <p:cBhvr additive="base">
                                        <p:cTn id="193" dur="1500" fill="hold"/>
                                        <p:tgtEl>
                                          <p:spTgt spid="53"/>
                                        </p:tgtEl>
                                        <p:attrNameLst>
                                          <p:attrName>ppt_x</p:attrName>
                                        </p:attrNameLst>
                                      </p:cBhvr>
                                      <p:tavLst>
                                        <p:tav tm="0">
                                          <p:val>
                                            <p:strVal val="0-#ppt_w/2"/>
                                          </p:val>
                                        </p:tav>
                                        <p:tav tm="100000">
                                          <p:val>
                                            <p:strVal val="#ppt_x"/>
                                          </p:val>
                                        </p:tav>
                                      </p:tavLst>
                                    </p:anim>
                                    <p:anim calcmode="lin" valueType="num">
                                      <p:cBhvr additive="base">
                                        <p:cTn id="194" dur="1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2" grpId="0" animBg="1"/>
      <p:bldP spid="12" grpId="1" animBg="1"/>
      <p:bldP spid="11" grpId="0" animBg="1"/>
      <p:bldP spid="11" grpId="1" animBg="1"/>
      <p:bldP spid="11" grpId="2" animBg="1"/>
      <p:bldP spid="10" grpId="0" animBg="1"/>
      <p:bldP spid="27" grpId="0" animBg="1"/>
      <p:bldP spid="28" grpId="0" animBg="1"/>
      <p:bldP spid="29" grpId="0" animBg="1"/>
      <p:bldP spid="30" grpId="0" animBg="1"/>
      <p:bldP spid="23" grpId="0" animBg="1"/>
      <p:bldP spid="23" grpId="1" animBg="1"/>
      <p:bldP spid="24" grpId="0" animBg="1"/>
      <p:bldP spid="24" grpId="1" animBg="1"/>
      <p:bldP spid="31" grpId="0" animBg="1"/>
      <p:bldP spid="31" grpId="1" animBg="1"/>
      <p:bldP spid="32" grpId="0" animBg="1"/>
      <p:bldP spid="32" grpId="1" animBg="1"/>
      <p:bldP spid="8" grpId="0"/>
      <p:bldP spid="33" grpId="0"/>
      <p:bldP spid="34" grpId="0"/>
      <p:bldP spid="14" grpId="0" animBg="1"/>
      <p:bldP spid="14" grpId="1" animBg="1"/>
      <p:bldP spid="35" grpId="0"/>
      <p:bldP spid="36" grpId="0"/>
      <p:bldP spid="39" grpId="0"/>
      <p:bldP spid="40" grpId="0" animBg="1"/>
      <p:bldP spid="40" grpId="1" animBg="1"/>
      <p:bldP spid="41" grpId="0" animBg="1"/>
      <p:bldP spid="41" grpId="1" animBg="1"/>
      <p:bldP spid="42" grpId="0"/>
      <p:bldP spid="58" grpId="0"/>
      <p:bldP spid="59" grpId="0"/>
      <p:bldP spid="45"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38496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ChangeArrowheads="1"/>
          </p:cNvSpPr>
          <p:nvPr/>
        </p:nvSpPr>
        <p:spPr bwMode="auto">
          <a:xfrm>
            <a:off x="1981200" y="228600"/>
            <a:ext cx="1943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Blaise Pascal,</a:t>
            </a:r>
          </a:p>
        </p:txBody>
      </p:sp>
      <p:sp>
        <p:nvSpPr>
          <p:cNvPr id="4100" name="Rectangle 4"/>
          <p:cNvSpPr>
            <a:spLocks noChangeArrowheads="1"/>
          </p:cNvSpPr>
          <p:nvPr/>
        </p:nvSpPr>
        <p:spPr bwMode="auto">
          <a:xfrm>
            <a:off x="3867150" y="228600"/>
            <a:ext cx="527685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latin typeface="Times New Roman" panose="02020603050405020304" pitchFamily="18" charset="0"/>
                <a:cs typeface="Times New Roman" panose="02020603050405020304" pitchFamily="18" charset="0"/>
              </a:rPr>
              <a:t>the French physicist, found that </a:t>
            </a:r>
            <a:r>
              <a:rPr lang="en-US" altLang="en-US" sz="2400" b="1">
                <a:solidFill>
                  <a:srgbClr val="000000"/>
                </a:solidFill>
                <a:latin typeface="Times New Roman" panose="02020603050405020304" pitchFamily="18" charset="0"/>
                <a:cs typeface="Times New Roman" panose="02020603050405020304" pitchFamily="18" charset="0"/>
              </a:rPr>
              <a:t>a confined fluid transmits externally applied pressure uniformly in all directions and that the resultant force is applied </a:t>
            </a:r>
            <a:r>
              <a:rPr lang="en-US" altLang="en-US" sz="2400" b="1" i="1">
                <a:solidFill>
                  <a:srgbClr val="000000"/>
                </a:solidFill>
                <a:latin typeface="Times New Roman" panose="02020603050405020304" pitchFamily="18" charset="0"/>
                <a:cs typeface="Times New Roman" panose="02020603050405020304" pitchFamily="18" charset="0"/>
              </a:rPr>
              <a:t>perpendicular</a:t>
            </a:r>
            <a:r>
              <a:rPr lang="en-US" altLang="en-US" sz="2400" b="1">
                <a:solidFill>
                  <a:srgbClr val="000000"/>
                </a:solidFill>
                <a:latin typeface="Times New Roman" panose="02020603050405020304" pitchFamily="18" charset="0"/>
                <a:cs typeface="Times New Roman" panose="02020603050405020304" pitchFamily="18" charset="0"/>
              </a:rPr>
              <a:t> to the walls of the container and is described as the pressure per unit area of the container walls.</a:t>
            </a:r>
          </a:p>
        </p:txBody>
      </p:sp>
      <p:sp>
        <p:nvSpPr>
          <p:cNvPr id="4101" name="Text Box 5"/>
          <p:cNvSpPr txBox="1">
            <a:spLocks noChangeArrowheads="1"/>
          </p:cNvSpPr>
          <p:nvPr/>
        </p:nvSpPr>
        <p:spPr bwMode="auto">
          <a:xfrm>
            <a:off x="0" y="5257800"/>
            <a:ext cx="3810000" cy="519113"/>
          </a:xfrm>
          <a:prstGeom prst="rect">
            <a:avLst/>
          </a:prstGeom>
          <a:noFill/>
          <a:ln w="9525">
            <a:noFill/>
            <a:miter lim="800000"/>
            <a:headEnd/>
            <a:tailEnd/>
          </a:ln>
          <a:effectLst/>
        </p:spPr>
        <p:txBody>
          <a:bodyPr>
            <a:spAutoFit/>
          </a:bodyPr>
          <a:lstStyle/>
          <a:p>
            <a:pPr algn="ctr">
              <a:spcBef>
                <a:spcPct val="50000"/>
              </a:spcBef>
              <a:defRPr/>
            </a:pPr>
            <a:r>
              <a:rPr lang="en-US" sz="2800" b="1">
                <a:solidFill>
                  <a:schemeClr val="accent2"/>
                </a:solidFill>
                <a:effectLst>
                  <a:outerShdw blurRad="38100" dist="38100" dir="2700000" algn="tl">
                    <a:srgbClr val="000000"/>
                  </a:outerShdw>
                </a:effectLst>
                <a:latin typeface="Times New Roman" charset="0"/>
              </a:rPr>
              <a:t>Blaise Pascal</a:t>
            </a:r>
          </a:p>
        </p:txBody>
      </p:sp>
      <p:sp>
        <p:nvSpPr>
          <p:cNvPr id="4102" name="Text Box 6"/>
          <p:cNvSpPr txBox="1">
            <a:spLocks noChangeArrowheads="1"/>
          </p:cNvSpPr>
          <p:nvPr/>
        </p:nvSpPr>
        <p:spPr bwMode="auto">
          <a:xfrm>
            <a:off x="3962400" y="3200400"/>
            <a:ext cx="51816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a:solidFill>
                  <a:srgbClr val="000000"/>
                </a:solidFill>
                <a:latin typeface="Times New Roman" panose="02020603050405020304" pitchFamily="18" charset="0"/>
                <a:cs typeface="Times New Roman" panose="02020603050405020304" pitchFamily="18" charset="0"/>
              </a:rPr>
              <a:t> </a:t>
            </a:r>
            <a:r>
              <a:rPr lang="en-US" altLang="en-US" sz="2400" b="1">
                <a:solidFill>
                  <a:srgbClr val="000000"/>
                </a:solidFill>
                <a:latin typeface="Times New Roman" panose="02020603050405020304" pitchFamily="18" charset="0"/>
                <a:cs typeface="Times New Roman" panose="02020603050405020304" pitchFamily="18" charset="0"/>
              </a:rPr>
              <a:t>It is from his research that we have the simple formula of</a:t>
            </a:r>
            <a:endParaRPr lang="en-US" altLang="en-US" sz="2400" b="1">
              <a:latin typeface="Times New Roman" panose="02020603050405020304" pitchFamily="18" charset="0"/>
            </a:endParaRPr>
          </a:p>
        </p:txBody>
      </p:sp>
      <p:sp>
        <p:nvSpPr>
          <p:cNvPr id="4103" name="Rectangle 7"/>
          <p:cNvSpPr>
            <a:spLocks noChangeArrowheads="1"/>
          </p:cNvSpPr>
          <p:nvPr/>
        </p:nvSpPr>
        <p:spPr bwMode="auto">
          <a:xfrm>
            <a:off x="5429250" y="4191000"/>
            <a:ext cx="2100263" cy="1006475"/>
          </a:xfrm>
          <a:prstGeom prst="rect">
            <a:avLst/>
          </a:prstGeom>
          <a:noFill/>
          <a:ln w="9525">
            <a:noFill/>
            <a:miter lim="800000"/>
            <a:headEnd/>
            <a:tailEnd/>
          </a:ln>
          <a:effectLst/>
        </p:spPr>
        <p:txBody>
          <a:bodyPr wrap="none">
            <a:spAutoFit/>
          </a:bodyPr>
          <a:lstStyle/>
          <a:p>
            <a:pPr algn="ctr">
              <a:defRPr/>
            </a:pPr>
            <a:r>
              <a:rPr lang="en-US" sz="6000" b="1" u="sng">
                <a:solidFill>
                  <a:srgbClr val="FF3300"/>
                </a:solidFill>
                <a:effectLst>
                  <a:outerShdw blurRad="38100" dist="38100" dir="2700000" algn="tl">
                    <a:srgbClr val="000000"/>
                  </a:outerShdw>
                </a:effectLst>
                <a:latin typeface="Times New Roman" charset="0"/>
                <a:cs typeface="Times New Roman" charset="0"/>
              </a:rPr>
              <a:t>F=PA</a:t>
            </a:r>
            <a:endParaRPr lang="en-US" sz="6000">
              <a:latin typeface="Times New Roman" charset="0"/>
              <a:cs typeface="Times New Roman" charset="0"/>
            </a:endParaRPr>
          </a:p>
        </p:txBody>
      </p:sp>
      <p:sp>
        <p:nvSpPr>
          <p:cNvPr id="4104" name="Text Box 8"/>
          <p:cNvSpPr txBox="1">
            <a:spLocks noChangeArrowheads="1"/>
          </p:cNvSpPr>
          <p:nvPr/>
        </p:nvSpPr>
        <p:spPr bwMode="auto">
          <a:xfrm>
            <a:off x="5410200" y="51816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Where: </a:t>
            </a:r>
          </a:p>
        </p:txBody>
      </p:sp>
      <p:sp>
        <p:nvSpPr>
          <p:cNvPr id="4105" name="Rectangle 9"/>
          <p:cNvSpPr>
            <a:spLocks noChangeArrowheads="1"/>
          </p:cNvSpPr>
          <p:nvPr/>
        </p:nvSpPr>
        <p:spPr bwMode="auto">
          <a:xfrm>
            <a:off x="5562600" y="6248400"/>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 = Area acted upon</a:t>
            </a:r>
          </a:p>
        </p:txBody>
      </p:sp>
      <p:sp>
        <p:nvSpPr>
          <p:cNvPr id="4106" name="Rectangle 10"/>
          <p:cNvSpPr>
            <a:spLocks noChangeArrowheads="1"/>
          </p:cNvSpPr>
          <p:nvPr/>
        </p:nvSpPr>
        <p:spPr bwMode="auto">
          <a:xfrm>
            <a:off x="5562600" y="5638800"/>
            <a:ext cx="1206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F = Force</a:t>
            </a:r>
          </a:p>
        </p:txBody>
      </p:sp>
      <p:sp>
        <p:nvSpPr>
          <p:cNvPr id="4107" name="Rectangle 11"/>
          <p:cNvSpPr>
            <a:spLocks noChangeArrowheads="1"/>
          </p:cNvSpPr>
          <p:nvPr/>
        </p:nvSpPr>
        <p:spPr bwMode="auto">
          <a:xfrm>
            <a:off x="5562600" y="5943600"/>
            <a:ext cx="2781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P = Pressure x unit area</a:t>
            </a:r>
          </a:p>
        </p:txBody>
      </p:sp>
      <p:sp>
        <p:nvSpPr>
          <p:cNvPr id="4108" name="Rectangle 12"/>
          <p:cNvSpPr>
            <a:spLocks noChangeArrowheads="1"/>
          </p:cNvSpPr>
          <p:nvPr/>
        </p:nvSpPr>
        <p:spPr bwMode="auto">
          <a:xfrm>
            <a:off x="5867400" y="4343400"/>
            <a:ext cx="1219200" cy="1219200"/>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09" name="Rectangle 13"/>
          <p:cNvSpPr>
            <a:spLocks noChangeArrowheads="1"/>
          </p:cNvSpPr>
          <p:nvPr/>
        </p:nvSpPr>
        <p:spPr bwMode="auto">
          <a:xfrm>
            <a:off x="6324600" y="4038600"/>
            <a:ext cx="304800" cy="304800"/>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10" name="AutoShape 14"/>
          <p:cNvSpPr>
            <a:spLocks noChangeArrowheads="1"/>
          </p:cNvSpPr>
          <p:nvPr/>
        </p:nvSpPr>
        <p:spPr bwMode="auto">
          <a:xfrm>
            <a:off x="6324600" y="3352800"/>
            <a:ext cx="304800" cy="304800"/>
          </a:xfrm>
          <a:custGeom>
            <a:avLst/>
            <a:gdLst>
              <a:gd name="T0" fmla="*/ 749387557 w 21600"/>
              <a:gd name="T1" fmla="*/ 428221154 h 21600"/>
              <a:gd name="T2" fmla="*/ 428221154 w 21600"/>
              <a:gd name="T3" fmla="*/ 856442309 h 21600"/>
              <a:gd name="T4" fmla="*/ 107055345 w 21600"/>
              <a:gd name="T5" fmla="*/ 428221154 h 21600"/>
              <a:gd name="T6" fmla="*/ 42822115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93300"/>
          </a:solidFill>
          <a:ln w="25400">
            <a:solidFill>
              <a:schemeClr val="tx1"/>
            </a:solidFill>
            <a:miter lim="800000"/>
            <a:headEnd/>
            <a:tailEnd/>
          </a:ln>
        </p:spPr>
        <p:txBody>
          <a:bodyPr wrap="none" anchor="ctr"/>
          <a:lstStyle/>
          <a:p>
            <a:endParaRPr lang="en-US"/>
          </a:p>
        </p:txBody>
      </p:sp>
      <p:sp>
        <p:nvSpPr>
          <p:cNvPr id="4111" name="Line 15"/>
          <p:cNvSpPr>
            <a:spLocks noChangeShapeType="1"/>
          </p:cNvSpPr>
          <p:nvPr/>
        </p:nvSpPr>
        <p:spPr bwMode="auto">
          <a:xfrm>
            <a:off x="5867400" y="4343400"/>
            <a:ext cx="45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Line 16"/>
          <p:cNvSpPr>
            <a:spLocks noChangeShapeType="1"/>
          </p:cNvSpPr>
          <p:nvPr/>
        </p:nvSpPr>
        <p:spPr bwMode="auto">
          <a:xfrm>
            <a:off x="6629400" y="4343400"/>
            <a:ext cx="45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3" name="Line 17"/>
          <p:cNvSpPr>
            <a:spLocks noChangeShapeType="1"/>
          </p:cNvSpPr>
          <p:nvPr/>
        </p:nvSpPr>
        <p:spPr bwMode="auto">
          <a:xfrm>
            <a:off x="5867400" y="4343400"/>
            <a:ext cx="0" cy="1219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4" name="Line 18"/>
          <p:cNvSpPr>
            <a:spLocks noChangeShapeType="1"/>
          </p:cNvSpPr>
          <p:nvPr/>
        </p:nvSpPr>
        <p:spPr bwMode="auto">
          <a:xfrm>
            <a:off x="7086600" y="4343400"/>
            <a:ext cx="0" cy="1219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5" name="Line 19"/>
          <p:cNvSpPr>
            <a:spLocks noChangeShapeType="1"/>
          </p:cNvSpPr>
          <p:nvPr/>
        </p:nvSpPr>
        <p:spPr bwMode="auto">
          <a:xfrm>
            <a:off x="5867400" y="5562600"/>
            <a:ext cx="1219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6" name="Line 20"/>
          <p:cNvSpPr>
            <a:spLocks noChangeShapeType="1"/>
          </p:cNvSpPr>
          <p:nvPr/>
        </p:nvSpPr>
        <p:spPr bwMode="auto">
          <a:xfrm flipV="1">
            <a:off x="6324600" y="4038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Line 21"/>
          <p:cNvSpPr>
            <a:spLocks noChangeShapeType="1"/>
          </p:cNvSpPr>
          <p:nvPr/>
        </p:nvSpPr>
        <p:spPr bwMode="auto">
          <a:xfrm flipV="1">
            <a:off x="6629400" y="40386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Line 22"/>
          <p:cNvSpPr>
            <a:spLocks noChangeShapeType="1"/>
          </p:cNvSpPr>
          <p:nvPr/>
        </p:nvSpPr>
        <p:spPr bwMode="auto">
          <a:xfrm>
            <a:off x="6324600" y="4038600"/>
            <a:ext cx="3048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9" name="AutoShape 23"/>
          <p:cNvSpPr>
            <a:spLocks noChangeArrowheads="1"/>
          </p:cNvSpPr>
          <p:nvPr/>
        </p:nvSpPr>
        <p:spPr bwMode="auto">
          <a:xfrm>
            <a:off x="6019800" y="441960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20" name="AutoShape 24"/>
          <p:cNvSpPr>
            <a:spLocks noChangeArrowheads="1"/>
          </p:cNvSpPr>
          <p:nvPr/>
        </p:nvSpPr>
        <p:spPr bwMode="auto">
          <a:xfrm>
            <a:off x="6019800" y="472440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21" name="AutoShape 25"/>
          <p:cNvSpPr>
            <a:spLocks noChangeArrowheads="1"/>
          </p:cNvSpPr>
          <p:nvPr/>
        </p:nvSpPr>
        <p:spPr bwMode="auto">
          <a:xfrm>
            <a:off x="6019800" y="502920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22" name="AutoShape 26"/>
          <p:cNvSpPr>
            <a:spLocks noChangeArrowheads="1"/>
          </p:cNvSpPr>
          <p:nvPr/>
        </p:nvSpPr>
        <p:spPr bwMode="auto">
          <a:xfrm rot="-2041161">
            <a:off x="6019800" y="523875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23" name="AutoShape 27"/>
          <p:cNvSpPr>
            <a:spLocks noChangeArrowheads="1"/>
          </p:cNvSpPr>
          <p:nvPr/>
        </p:nvSpPr>
        <p:spPr bwMode="auto">
          <a:xfrm flipH="1">
            <a:off x="6629400" y="441960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24" name="AutoShape 28"/>
          <p:cNvSpPr>
            <a:spLocks noChangeArrowheads="1"/>
          </p:cNvSpPr>
          <p:nvPr/>
        </p:nvSpPr>
        <p:spPr bwMode="auto">
          <a:xfrm rot="5400000" flipH="1">
            <a:off x="6324600" y="518160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25" name="AutoShape 29"/>
          <p:cNvSpPr>
            <a:spLocks noChangeArrowheads="1"/>
          </p:cNvSpPr>
          <p:nvPr/>
        </p:nvSpPr>
        <p:spPr bwMode="auto">
          <a:xfrm rot="2041161" flipH="1">
            <a:off x="6629400" y="525780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26" name="AutoShape 30"/>
          <p:cNvSpPr>
            <a:spLocks noChangeArrowheads="1"/>
          </p:cNvSpPr>
          <p:nvPr/>
        </p:nvSpPr>
        <p:spPr bwMode="auto">
          <a:xfrm flipH="1">
            <a:off x="6629400" y="472440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27" name="AutoShape 31"/>
          <p:cNvSpPr>
            <a:spLocks noChangeArrowheads="1"/>
          </p:cNvSpPr>
          <p:nvPr/>
        </p:nvSpPr>
        <p:spPr bwMode="auto">
          <a:xfrm flipH="1">
            <a:off x="6629400" y="5029200"/>
            <a:ext cx="304800" cy="1524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grpSp>
        <p:nvGrpSpPr>
          <p:cNvPr id="2" name="Group 32"/>
          <p:cNvGrpSpPr>
            <a:grpSpLocks/>
          </p:cNvGrpSpPr>
          <p:nvPr/>
        </p:nvGrpSpPr>
        <p:grpSpPr bwMode="auto">
          <a:xfrm>
            <a:off x="6248400" y="3810000"/>
            <a:ext cx="457200" cy="228600"/>
            <a:chOff x="2688" y="960"/>
            <a:chExt cx="288" cy="144"/>
          </a:xfrm>
        </p:grpSpPr>
        <p:sp>
          <p:nvSpPr>
            <p:cNvPr id="4129" name="Rectangle 33"/>
            <p:cNvSpPr>
              <a:spLocks noChangeArrowheads="1"/>
            </p:cNvSpPr>
            <p:nvPr/>
          </p:nvSpPr>
          <p:spPr bwMode="auto">
            <a:xfrm>
              <a:off x="2736" y="1056"/>
              <a:ext cx="192" cy="48"/>
            </a:xfrm>
            <a:prstGeom prst="rect">
              <a:avLst/>
            </a:prstGeom>
            <a:solidFill>
              <a:srgbClr val="80808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130" name="Rectangle 34"/>
            <p:cNvSpPr>
              <a:spLocks noChangeArrowheads="1"/>
            </p:cNvSpPr>
            <p:nvPr/>
          </p:nvSpPr>
          <p:spPr bwMode="auto">
            <a:xfrm>
              <a:off x="2688" y="960"/>
              <a:ext cx="288" cy="96"/>
            </a:xfrm>
            <a:prstGeom prst="rect">
              <a:avLst/>
            </a:prstGeom>
            <a:solidFill>
              <a:srgbClr val="80808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1">
                  <a:latin typeface="Times New Roman" panose="02020603050405020304" pitchFamily="18" charset="0"/>
                </a:rPr>
                <a:t>10</a:t>
              </a:r>
            </a:p>
          </p:txBody>
        </p:sp>
      </p:grpSp>
    </p:spTree>
    <p:custDataLst>
      <p:tags r:id="rId1"/>
    </p:custDataLst>
  </p:cSld>
  <p:clrMapOvr>
    <a:masterClrMapping/>
  </p:clrMapOvr>
  <p:transition advTm="39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2000"/>
                                        <p:tgtEl>
                                          <p:spTgt spid="5123"/>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dissolve">
                                      <p:cBhvr>
                                        <p:cTn id="11" dur="1000"/>
                                        <p:tgtEl>
                                          <p:spTgt spid="4098"/>
                                        </p:tgtEl>
                                      </p:cBhvr>
                                    </p:animEffect>
                                  </p:childTnLst>
                                </p:cTn>
                              </p:par>
                            </p:childTnLst>
                          </p:cTn>
                        </p:par>
                        <p:par>
                          <p:cTn id="12" fill="hold" nodeType="afterGroup">
                            <p:stCondLst>
                              <p:cond delay="3000"/>
                            </p:stCondLst>
                            <p:childTnLst>
                              <p:par>
                                <p:cTn id="13" presetID="2" presetClass="entr" presetSubtype="4" fill="hold" grpId="0" nodeType="afterEffect">
                                  <p:stCondLst>
                                    <p:cond delay="0"/>
                                  </p:stCondLst>
                                  <p:childTnLst>
                                    <p:set>
                                      <p:cBhvr>
                                        <p:cTn id="14" dur="1" fill="hold">
                                          <p:stCondLst>
                                            <p:cond delay="0"/>
                                          </p:stCondLst>
                                        </p:cTn>
                                        <p:tgtEl>
                                          <p:spTgt spid="4101"/>
                                        </p:tgtEl>
                                        <p:attrNameLst>
                                          <p:attrName>style.visibility</p:attrName>
                                        </p:attrNameLst>
                                      </p:cBhvr>
                                      <p:to>
                                        <p:strVal val="visible"/>
                                      </p:to>
                                    </p:set>
                                    <p:anim calcmode="lin" valueType="num">
                                      <p:cBhvr additive="base">
                                        <p:cTn id="15" dur="1000" fill="hold"/>
                                        <p:tgtEl>
                                          <p:spTgt spid="4101"/>
                                        </p:tgtEl>
                                        <p:attrNameLst>
                                          <p:attrName>ppt_x</p:attrName>
                                        </p:attrNameLst>
                                      </p:cBhvr>
                                      <p:tavLst>
                                        <p:tav tm="0">
                                          <p:val>
                                            <p:strVal val="#ppt_x"/>
                                          </p:val>
                                        </p:tav>
                                        <p:tav tm="100000">
                                          <p:val>
                                            <p:strVal val="#ppt_x"/>
                                          </p:val>
                                        </p:tav>
                                      </p:tavLst>
                                    </p:anim>
                                    <p:anim calcmode="lin" valueType="num">
                                      <p:cBhvr additive="base">
                                        <p:cTn id="16" dur="1000" fill="hold"/>
                                        <p:tgtEl>
                                          <p:spTgt spid="4101"/>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4000"/>
                            </p:stCondLst>
                            <p:childTnLst>
                              <p:par>
                                <p:cTn id="18" presetID="9" presetClass="entr" presetSubtype="0" fill="hold" grpId="0" nodeType="afterEffect">
                                  <p:stCondLst>
                                    <p:cond delay="0"/>
                                  </p:stCondLst>
                                  <p:childTnLst>
                                    <p:set>
                                      <p:cBhvr>
                                        <p:cTn id="19" dur="1" fill="hold">
                                          <p:stCondLst>
                                            <p:cond delay="0"/>
                                          </p:stCondLst>
                                        </p:cTn>
                                        <p:tgtEl>
                                          <p:spTgt spid="4100"/>
                                        </p:tgtEl>
                                        <p:attrNameLst>
                                          <p:attrName>style.visibility</p:attrName>
                                        </p:attrNameLst>
                                      </p:cBhvr>
                                      <p:to>
                                        <p:strVal val="visible"/>
                                      </p:to>
                                    </p:set>
                                    <p:animEffect transition="in" filter="dissolve">
                                      <p:cBhvr>
                                        <p:cTn id="20" dur="500"/>
                                        <p:tgtEl>
                                          <p:spTgt spid="410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110"/>
                                        </p:tgtEl>
                                        <p:attrNameLst>
                                          <p:attrName>style.visibility</p:attrName>
                                        </p:attrNameLst>
                                      </p:cBhvr>
                                      <p:to>
                                        <p:strVal val="visible"/>
                                      </p:to>
                                    </p:set>
                                    <p:animEffect transition="in" filter="fade">
                                      <p:cBhvr>
                                        <p:cTn id="25" dur="2000"/>
                                        <p:tgtEl>
                                          <p:spTgt spid="41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119"/>
                                        </p:tgtEl>
                                        <p:attrNameLst>
                                          <p:attrName>style.visibility</p:attrName>
                                        </p:attrNameLst>
                                      </p:cBhvr>
                                      <p:to>
                                        <p:strVal val="visible"/>
                                      </p:to>
                                    </p:set>
                                    <p:animEffect transition="in" filter="fade">
                                      <p:cBhvr>
                                        <p:cTn id="28" dur="2000"/>
                                        <p:tgtEl>
                                          <p:spTgt spid="41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120"/>
                                        </p:tgtEl>
                                        <p:attrNameLst>
                                          <p:attrName>style.visibility</p:attrName>
                                        </p:attrNameLst>
                                      </p:cBhvr>
                                      <p:to>
                                        <p:strVal val="visible"/>
                                      </p:to>
                                    </p:set>
                                    <p:animEffect transition="in" filter="fade">
                                      <p:cBhvr>
                                        <p:cTn id="31" dur="2000"/>
                                        <p:tgtEl>
                                          <p:spTgt spid="412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121"/>
                                        </p:tgtEl>
                                        <p:attrNameLst>
                                          <p:attrName>style.visibility</p:attrName>
                                        </p:attrNameLst>
                                      </p:cBhvr>
                                      <p:to>
                                        <p:strVal val="visible"/>
                                      </p:to>
                                    </p:set>
                                    <p:animEffect transition="in" filter="fade">
                                      <p:cBhvr>
                                        <p:cTn id="34" dur="2000"/>
                                        <p:tgtEl>
                                          <p:spTgt spid="412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122"/>
                                        </p:tgtEl>
                                        <p:attrNameLst>
                                          <p:attrName>style.visibility</p:attrName>
                                        </p:attrNameLst>
                                      </p:cBhvr>
                                      <p:to>
                                        <p:strVal val="visible"/>
                                      </p:to>
                                    </p:set>
                                    <p:animEffect transition="in" filter="fade">
                                      <p:cBhvr>
                                        <p:cTn id="37" dur="2000"/>
                                        <p:tgtEl>
                                          <p:spTgt spid="412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124"/>
                                        </p:tgtEl>
                                        <p:attrNameLst>
                                          <p:attrName>style.visibility</p:attrName>
                                        </p:attrNameLst>
                                      </p:cBhvr>
                                      <p:to>
                                        <p:strVal val="visible"/>
                                      </p:to>
                                    </p:set>
                                    <p:animEffect transition="in" filter="fade">
                                      <p:cBhvr>
                                        <p:cTn id="40" dur="2000"/>
                                        <p:tgtEl>
                                          <p:spTgt spid="412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127"/>
                                        </p:tgtEl>
                                        <p:attrNameLst>
                                          <p:attrName>style.visibility</p:attrName>
                                        </p:attrNameLst>
                                      </p:cBhvr>
                                      <p:to>
                                        <p:strVal val="visible"/>
                                      </p:to>
                                    </p:set>
                                    <p:animEffect transition="in" filter="fade">
                                      <p:cBhvr>
                                        <p:cTn id="43" dur="2000"/>
                                        <p:tgtEl>
                                          <p:spTgt spid="412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126"/>
                                        </p:tgtEl>
                                        <p:attrNameLst>
                                          <p:attrName>style.visibility</p:attrName>
                                        </p:attrNameLst>
                                      </p:cBhvr>
                                      <p:to>
                                        <p:strVal val="visible"/>
                                      </p:to>
                                    </p:set>
                                    <p:animEffect transition="in" filter="fade">
                                      <p:cBhvr>
                                        <p:cTn id="46" dur="2000"/>
                                        <p:tgtEl>
                                          <p:spTgt spid="412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123"/>
                                        </p:tgtEl>
                                        <p:attrNameLst>
                                          <p:attrName>style.visibility</p:attrName>
                                        </p:attrNameLst>
                                      </p:cBhvr>
                                      <p:to>
                                        <p:strVal val="visible"/>
                                      </p:to>
                                    </p:set>
                                    <p:animEffect transition="in" filter="fade">
                                      <p:cBhvr>
                                        <p:cTn id="49" dur="2000"/>
                                        <p:tgtEl>
                                          <p:spTgt spid="412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125"/>
                                        </p:tgtEl>
                                        <p:attrNameLst>
                                          <p:attrName>style.visibility</p:attrName>
                                        </p:attrNameLst>
                                      </p:cBhvr>
                                      <p:to>
                                        <p:strVal val="visible"/>
                                      </p:to>
                                    </p:set>
                                    <p:animEffect transition="in" filter="fade">
                                      <p:cBhvr>
                                        <p:cTn id="52" dur="2000"/>
                                        <p:tgtEl>
                                          <p:spTgt spid="412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118"/>
                                        </p:tgtEl>
                                        <p:attrNameLst>
                                          <p:attrName>style.visibility</p:attrName>
                                        </p:attrNameLst>
                                      </p:cBhvr>
                                      <p:to>
                                        <p:strVal val="visible"/>
                                      </p:to>
                                    </p:set>
                                    <p:animEffect transition="in" filter="fade">
                                      <p:cBhvr>
                                        <p:cTn id="55" dur="2000"/>
                                        <p:tgtEl>
                                          <p:spTgt spid="411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108"/>
                                        </p:tgtEl>
                                        <p:attrNameLst>
                                          <p:attrName>style.visibility</p:attrName>
                                        </p:attrNameLst>
                                      </p:cBhvr>
                                      <p:to>
                                        <p:strVal val="visible"/>
                                      </p:to>
                                    </p:set>
                                    <p:animEffect transition="in" filter="fade">
                                      <p:cBhvr>
                                        <p:cTn id="58" dur="2000"/>
                                        <p:tgtEl>
                                          <p:spTgt spid="410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109"/>
                                        </p:tgtEl>
                                        <p:attrNameLst>
                                          <p:attrName>style.visibility</p:attrName>
                                        </p:attrNameLst>
                                      </p:cBhvr>
                                      <p:to>
                                        <p:strVal val="visible"/>
                                      </p:to>
                                    </p:set>
                                    <p:animEffect transition="in" filter="fade">
                                      <p:cBhvr>
                                        <p:cTn id="61" dur="2000"/>
                                        <p:tgtEl>
                                          <p:spTgt spid="410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115"/>
                                        </p:tgtEl>
                                        <p:attrNameLst>
                                          <p:attrName>style.visibility</p:attrName>
                                        </p:attrNameLst>
                                      </p:cBhvr>
                                      <p:to>
                                        <p:strVal val="visible"/>
                                      </p:to>
                                    </p:set>
                                    <p:animEffect transition="in" filter="fade">
                                      <p:cBhvr>
                                        <p:cTn id="64" dur="2000"/>
                                        <p:tgtEl>
                                          <p:spTgt spid="411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114"/>
                                        </p:tgtEl>
                                        <p:attrNameLst>
                                          <p:attrName>style.visibility</p:attrName>
                                        </p:attrNameLst>
                                      </p:cBhvr>
                                      <p:to>
                                        <p:strVal val="visible"/>
                                      </p:to>
                                    </p:set>
                                    <p:animEffect transition="in" filter="fade">
                                      <p:cBhvr>
                                        <p:cTn id="67" dur="2000"/>
                                        <p:tgtEl>
                                          <p:spTgt spid="411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113"/>
                                        </p:tgtEl>
                                        <p:attrNameLst>
                                          <p:attrName>style.visibility</p:attrName>
                                        </p:attrNameLst>
                                      </p:cBhvr>
                                      <p:to>
                                        <p:strVal val="visible"/>
                                      </p:to>
                                    </p:set>
                                    <p:animEffect transition="in" filter="fade">
                                      <p:cBhvr>
                                        <p:cTn id="70" dur="2000"/>
                                        <p:tgtEl>
                                          <p:spTgt spid="411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111"/>
                                        </p:tgtEl>
                                        <p:attrNameLst>
                                          <p:attrName>style.visibility</p:attrName>
                                        </p:attrNameLst>
                                      </p:cBhvr>
                                      <p:to>
                                        <p:strVal val="visible"/>
                                      </p:to>
                                    </p:set>
                                    <p:animEffect transition="in" filter="fade">
                                      <p:cBhvr>
                                        <p:cTn id="73" dur="2000"/>
                                        <p:tgtEl>
                                          <p:spTgt spid="411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112"/>
                                        </p:tgtEl>
                                        <p:attrNameLst>
                                          <p:attrName>style.visibility</p:attrName>
                                        </p:attrNameLst>
                                      </p:cBhvr>
                                      <p:to>
                                        <p:strVal val="visible"/>
                                      </p:to>
                                    </p:set>
                                    <p:animEffect transition="in" filter="fade">
                                      <p:cBhvr>
                                        <p:cTn id="76" dur="2000"/>
                                        <p:tgtEl>
                                          <p:spTgt spid="411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117"/>
                                        </p:tgtEl>
                                        <p:attrNameLst>
                                          <p:attrName>style.visibility</p:attrName>
                                        </p:attrNameLst>
                                      </p:cBhvr>
                                      <p:to>
                                        <p:strVal val="visible"/>
                                      </p:to>
                                    </p:set>
                                    <p:animEffect transition="in" filter="fade">
                                      <p:cBhvr>
                                        <p:cTn id="79" dur="2000"/>
                                        <p:tgtEl>
                                          <p:spTgt spid="4117"/>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16"/>
                                        </p:tgtEl>
                                        <p:attrNameLst>
                                          <p:attrName>style.visibility</p:attrName>
                                        </p:attrNameLst>
                                      </p:cBhvr>
                                      <p:to>
                                        <p:strVal val="visible"/>
                                      </p:to>
                                    </p:set>
                                    <p:animEffect transition="in" filter="fade">
                                      <p:cBhvr>
                                        <p:cTn id="82" dur="2000"/>
                                        <p:tgtEl>
                                          <p:spTgt spid="4116"/>
                                        </p:tgtEl>
                                      </p:cBhvr>
                                    </p:animEffect>
                                  </p:childTnLst>
                                </p:cTn>
                              </p:par>
                            </p:childTnLst>
                          </p:cTn>
                        </p:par>
                        <p:par>
                          <p:cTn id="83" fill="hold" nodeType="afterGroup">
                            <p:stCondLst>
                              <p:cond delay="2000"/>
                            </p:stCondLst>
                            <p:childTnLst>
                              <p:par>
                                <p:cTn id="84" presetID="0" presetClass="path" presetSubtype="0" accel="50000" decel="50000" fill="hold" grpId="1" nodeType="afterEffect">
                                  <p:stCondLst>
                                    <p:cond delay="0"/>
                                  </p:stCondLst>
                                  <p:childTnLst>
                                    <p:animMotion origin="layout" path="M 3.33333E-6 2.22222E-6 L 3.33333E-6 0.1 " pathEditMode="relative" ptsTypes="AA">
                                      <p:cBhvr>
                                        <p:cTn id="85" dur="2000" fill="hold"/>
                                        <p:tgtEl>
                                          <p:spTgt spid="4110"/>
                                        </p:tgtEl>
                                        <p:attrNameLst>
                                          <p:attrName>ppt_x</p:attrName>
                                          <p:attrName>ppt_y</p:attrName>
                                        </p:attrNameLst>
                                      </p:cBhvr>
                                    </p:animMotion>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1" fill="hold" nodeType="clickEffect">
                                  <p:stCondLst>
                                    <p:cond delay="0"/>
                                  </p:stCondLst>
                                  <p:childTnLst>
                                    <p:set>
                                      <p:cBhvr>
                                        <p:cTn id="89" dur="1" fill="hold">
                                          <p:stCondLst>
                                            <p:cond delay="0"/>
                                          </p:stCondLst>
                                        </p:cTn>
                                        <p:tgtEl>
                                          <p:spTgt spid="2"/>
                                        </p:tgtEl>
                                        <p:attrNameLst>
                                          <p:attrName>style.visibility</p:attrName>
                                        </p:attrNameLst>
                                      </p:cBhvr>
                                      <p:to>
                                        <p:strVal val="visible"/>
                                      </p:to>
                                    </p:set>
                                    <p:anim calcmode="lin" valueType="num">
                                      <p:cBhvr additive="base">
                                        <p:cTn id="90" dur="1000" fill="hold"/>
                                        <p:tgtEl>
                                          <p:spTgt spid="2"/>
                                        </p:tgtEl>
                                        <p:attrNameLst>
                                          <p:attrName>ppt_x</p:attrName>
                                        </p:attrNameLst>
                                      </p:cBhvr>
                                      <p:tavLst>
                                        <p:tav tm="0">
                                          <p:val>
                                            <p:strVal val="#ppt_x"/>
                                          </p:val>
                                        </p:tav>
                                        <p:tav tm="100000">
                                          <p:val>
                                            <p:strVal val="#ppt_x"/>
                                          </p:val>
                                        </p:tav>
                                      </p:tavLst>
                                    </p:anim>
                                    <p:anim calcmode="lin" valueType="num">
                                      <p:cBhvr additive="base">
                                        <p:cTn id="91" dur="1000" fill="hold"/>
                                        <p:tgtEl>
                                          <p:spTgt spid="2"/>
                                        </p:tgtEl>
                                        <p:attrNameLst>
                                          <p:attrName>ppt_y</p:attrName>
                                        </p:attrNameLst>
                                      </p:cBhvr>
                                      <p:tavLst>
                                        <p:tav tm="0">
                                          <p:val>
                                            <p:strVal val="0-#ppt_h/2"/>
                                          </p:val>
                                        </p:tav>
                                        <p:tav tm="100000">
                                          <p:val>
                                            <p:strVal val="#ppt_y"/>
                                          </p:val>
                                        </p:tav>
                                      </p:tavLst>
                                    </p:anim>
                                  </p:childTnLst>
                                </p:cTn>
                              </p:par>
                            </p:childTnLst>
                          </p:cTn>
                        </p:par>
                        <p:par>
                          <p:cTn id="92" fill="hold" nodeType="afterGroup">
                            <p:stCondLst>
                              <p:cond delay="1000"/>
                            </p:stCondLst>
                            <p:childTnLst>
                              <p:par>
                                <p:cTn id="93" presetID="0" presetClass="path" presetSubtype="0" accel="50000" decel="50000" fill="hold" grpId="1" nodeType="afterEffect">
                                  <p:stCondLst>
                                    <p:cond delay="0"/>
                                  </p:stCondLst>
                                  <p:childTnLst>
                                    <p:animMotion origin="layout" path="M 6.66667E-6 8.88889E-6 L -0.01666 8.88889E-6 " pathEditMode="relative" ptsTypes="AA">
                                      <p:cBhvr>
                                        <p:cTn id="94" dur="1000" fill="hold"/>
                                        <p:tgtEl>
                                          <p:spTgt spid="4119"/>
                                        </p:tgtEl>
                                        <p:attrNameLst>
                                          <p:attrName>ppt_x</p:attrName>
                                          <p:attrName>ppt_y</p:attrName>
                                        </p:attrNameLst>
                                      </p:cBhvr>
                                    </p:animMotion>
                                  </p:childTnLst>
                                </p:cTn>
                              </p:par>
                              <p:par>
                                <p:cTn id="95" presetID="1" presetClass="emph" presetSubtype="2" fill="hold" nodeType="withEffect">
                                  <p:stCondLst>
                                    <p:cond delay="0"/>
                                  </p:stCondLst>
                                  <p:childTnLst>
                                    <p:animClr clrSpc="rgb" dir="cw">
                                      <p:cBhvr>
                                        <p:cTn id="96" dur="1000" fill="hold"/>
                                        <p:tgtEl>
                                          <p:spTgt spid="4119"/>
                                        </p:tgtEl>
                                        <p:attrNameLst>
                                          <p:attrName>fillcolor</p:attrName>
                                        </p:attrNameLst>
                                      </p:cBhvr>
                                      <p:to>
                                        <a:srgbClr val="FF3300"/>
                                      </p:to>
                                    </p:animClr>
                                    <p:set>
                                      <p:cBhvr>
                                        <p:cTn id="97" dur="1000" fill="hold"/>
                                        <p:tgtEl>
                                          <p:spTgt spid="4119"/>
                                        </p:tgtEl>
                                        <p:attrNameLst>
                                          <p:attrName>fill.type</p:attrName>
                                        </p:attrNameLst>
                                      </p:cBhvr>
                                      <p:to>
                                        <p:strVal val="solid"/>
                                      </p:to>
                                    </p:set>
                                    <p:set>
                                      <p:cBhvr>
                                        <p:cTn id="98" dur="1000" fill="hold"/>
                                        <p:tgtEl>
                                          <p:spTgt spid="4119"/>
                                        </p:tgtEl>
                                        <p:attrNameLst>
                                          <p:attrName>fill.on</p:attrName>
                                        </p:attrNameLst>
                                      </p:cBhvr>
                                      <p:to>
                                        <p:strVal val="true"/>
                                      </p:to>
                                    </p:set>
                                  </p:childTnLst>
                                </p:cTn>
                              </p:par>
                              <p:par>
                                <p:cTn id="99" presetID="0" presetClass="path" presetSubtype="0" accel="50000" decel="50000" fill="hold" grpId="1" nodeType="withEffect">
                                  <p:stCondLst>
                                    <p:cond delay="0"/>
                                  </p:stCondLst>
                                  <p:childTnLst>
                                    <p:animMotion origin="layout" path="M 6.66667E-6 8.88889E-6 L -0.01666 8.88889E-6 " pathEditMode="relative" ptsTypes="AA">
                                      <p:cBhvr>
                                        <p:cTn id="100" dur="1000" fill="hold"/>
                                        <p:tgtEl>
                                          <p:spTgt spid="4120"/>
                                        </p:tgtEl>
                                        <p:attrNameLst>
                                          <p:attrName>ppt_x</p:attrName>
                                          <p:attrName>ppt_y</p:attrName>
                                        </p:attrNameLst>
                                      </p:cBhvr>
                                    </p:animMotion>
                                  </p:childTnLst>
                                </p:cTn>
                              </p:par>
                              <p:par>
                                <p:cTn id="101" presetID="1" presetClass="emph" presetSubtype="2" fill="hold" nodeType="withEffect">
                                  <p:stCondLst>
                                    <p:cond delay="0"/>
                                  </p:stCondLst>
                                  <p:childTnLst>
                                    <p:animClr clrSpc="rgb" dir="cw">
                                      <p:cBhvr>
                                        <p:cTn id="102" dur="1000" fill="hold"/>
                                        <p:tgtEl>
                                          <p:spTgt spid="4120"/>
                                        </p:tgtEl>
                                        <p:attrNameLst>
                                          <p:attrName>fillcolor</p:attrName>
                                        </p:attrNameLst>
                                      </p:cBhvr>
                                      <p:to>
                                        <a:srgbClr val="FF3300"/>
                                      </p:to>
                                    </p:animClr>
                                    <p:set>
                                      <p:cBhvr>
                                        <p:cTn id="103" dur="1000" fill="hold"/>
                                        <p:tgtEl>
                                          <p:spTgt spid="4120"/>
                                        </p:tgtEl>
                                        <p:attrNameLst>
                                          <p:attrName>fill.type</p:attrName>
                                        </p:attrNameLst>
                                      </p:cBhvr>
                                      <p:to>
                                        <p:strVal val="solid"/>
                                      </p:to>
                                    </p:set>
                                    <p:set>
                                      <p:cBhvr>
                                        <p:cTn id="104" dur="1000" fill="hold"/>
                                        <p:tgtEl>
                                          <p:spTgt spid="4120"/>
                                        </p:tgtEl>
                                        <p:attrNameLst>
                                          <p:attrName>fill.on</p:attrName>
                                        </p:attrNameLst>
                                      </p:cBhvr>
                                      <p:to>
                                        <p:strVal val="true"/>
                                      </p:to>
                                    </p:set>
                                  </p:childTnLst>
                                </p:cTn>
                              </p:par>
                              <p:par>
                                <p:cTn id="105" presetID="0" presetClass="path" presetSubtype="0" accel="50000" decel="50000" fill="hold" grpId="1" nodeType="withEffect">
                                  <p:stCondLst>
                                    <p:cond delay="0"/>
                                  </p:stCondLst>
                                  <p:childTnLst>
                                    <p:animMotion origin="layout" path="M 6.66667E-6 8.88889E-6 L -0.01666 8.88889E-6 " pathEditMode="relative" ptsTypes="AA">
                                      <p:cBhvr>
                                        <p:cTn id="106" dur="1000" fill="hold"/>
                                        <p:tgtEl>
                                          <p:spTgt spid="4121"/>
                                        </p:tgtEl>
                                        <p:attrNameLst>
                                          <p:attrName>ppt_x</p:attrName>
                                          <p:attrName>ppt_y</p:attrName>
                                        </p:attrNameLst>
                                      </p:cBhvr>
                                    </p:animMotion>
                                  </p:childTnLst>
                                </p:cTn>
                              </p:par>
                              <p:par>
                                <p:cTn id="107" presetID="1" presetClass="emph" presetSubtype="2" fill="hold" nodeType="withEffect">
                                  <p:stCondLst>
                                    <p:cond delay="0"/>
                                  </p:stCondLst>
                                  <p:childTnLst>
                                    <p:animClr clrSpc="rgb" dir="cw">
                                      <p:cBhvr>
                                        <p:cTn id="108" dur="1000" fill="hold"/>
                                        <p:tgtEl>
                                          <p:spTgt spid="4121"/>
                                        </p:tgtEl>
                                        <p:attrNameLst>
                                          <p:attrName>fillcolor</p:attrName>
                                        </p:attrNameLst>
                                      </p:cBhvr>
                                      <p:to>
                                        <a:srgbClr val="FF3300"/>
                                      </p:to>
                                    </p:animClr>
                                    <p:set>
                                      <p:cBhvr>
                                        <p:cTn id="109" dur="1000" fill="hold"/>
                                        <p:tgtEl>
                                          <p:spTgt spid="4121"/>
                                        </p:tgtEl>
                                        <p:attrNameLst>
                                          <p:attrName>fill.type</p:attrName>
                                        </p:attrNameLst>
                                      </p:cBhvr>
                                      <p:to>
                                        <p:strVal val="solid"/>
                                      </p:to>
                                    </p:set>
                                    <p:set>
                                      <p:cBhvr>
                                        <p:cTn id="110" dur="1000" fill="hold"/>
                                        <p:tgtEl>
                                          <p:spTgt spid="4121"/>
                                        </p:tgtEl>
                                        <p:attrNameLst>
                                          <p:attrName>fill.on</p:attrName>
                                        </p:attrNameLst>
                                      </p:cBhvr>
                                      <p:to>
                                        <p:strVal val="true"/>
                                      </p:to>
                                    </p:set>
                                  </p:childTnLst>
                                </p:cTn>
                              </p:par>
                              <p:par>
                                <p:cTn id="111" presetID="0" presetClass="path" presetSubtype="0" accel="50000" decel="50000" fill="hold" grpId="1" nodeType="withEffect">
                                  <p:stCondLst>
                                    <p:cond delay="0"/>
                                  </p:stCondLst>
                                  <p:childTnLst>
                                    <p:animMotion origin="layout" path="M 6.66667E-6 -1.11111E-6 L -0.01666 0.02222 " pathEditMode="relative" ptsTypes="AA">
                                      <p:cBhvr>
                                        <p:cTn id="112" dur="1000" fill="hold"/>
                                        <p:tgtEl>
                                          <p:spTgt spid="4122"/>
                                        </p:tgtEl>
                                        <p:attrNameLst>
                                          <p:attrName>ppt_x</p:attrName>
                                          <p:attrName>ppt_y</p:attrName>
                                        </p:attrNameLst>
                                      </p:cBhvr>
                                    </p:animMotion>
                                  </p:childTnLst>
                                </p:cTn>
                              </p:par>
                              <p:par>
                                <p:cTn id="113" presetID="1" presetClass="emph" presetSubtype="2" fill="hold" nodeType="withEffect">
                                  <p:stCondLst>
                                    <p:cond delay="0"/>
                                  </p:stCondLst>
                                  <p:childTnLst>
                                    <p:animClr clrSpc="rgb" dir="cw">
                                      <p:cBhvr>
                                        <p:cTn id="114" dur="1000" fill="hold"/>
                                        <p:tgtEl>
                                          <p:spTgt spid="4122"/>
                                        </p:tgtEl>
                                        <p:attrNameLst>
                                          <p:attrName>fillcolor</p:attrName>
                                        </p:attrNameLst>
                                      </p:cBhvr>
                                      <p:to>
                                        <a:srgbClr val="FF3300"/>
                                      </p:to>
                                    </p:animClr>
                                    <p:set>
                                      <p:cBhvr>
                                        <p:cTn id="115" dur="1000" fill="hold"/>
                                        <p:tgtEl>
                                          <p:spTgt spid="4122"/>
                                        </p:tgtEl>
                                        <p:attrNameLst>
                                          <p:attrName>fill.type</p:attrName>
                                        </p:attrNameLst>
                                      </p:cBhvr>
                                      <p:to>
                                        <p:strVal val="solid"/>
                                      </p:to>
                                    </p:set>
                                    <p:set>
                                      <p:cBhvr>
                                        <p:cTn id="116" dur="1000" fill="hold"/>
                                        <p:tgtEl>
                                          <p:spTgt spid="4122"/>
                                        </p:tgtEl>
                                        <p:attrNameLst>
                                          <p:attrName>fill.on</p:attrName>
                                        </p:attrNameLst>
                                      </p:cBhvr>
                                      <p:to>
                                        <p:strVal val="true"/>
                                      </p:to>
                                    </p:set>
                                  </p:childTnLst>
                                </p:cTn>
                              </p:par>
                              <p:par>
                                <p:cTn id="117" presetID="0" presetClass="path" presetSubtype="0" accel="50000" decel="50000" fill="hold" grpId="1" nodeType="withEffect">
                                  <p:stCondLst>
                                    <p:cond delay="0"/>
                                  </p:stCondLst>
                                  <p:childTnLst>
                                    <p:animMotion origin="layout" path="M 3.33333E-6 8.88889E-6 L 0.01666 8.88889E-6 " pathEditMode="relative" ptsTypes="AA">
                                      <p:cBhvr>
                                        <p:cTn id="118" dur="1000" fill="hold"/>
                                        <p:tgtEl>
                                          <p:spTgt spid="4123"/>
                                        </p:tgtEl>
                                        <p:attrNameLst>
                                          <p:attrName>ppt_x</p:attrName>
                                          <p:attrName>ppt_y</p:attrName>
                                        </p:attrNameLst>
                                      </p:cBhvr>
                                    </p:animMotion>
                                  </p:childTnLst>
                                </p:cTn>
                              </p:par>
                              <p:par>
                                <p:cTn id="119" presetID="1" presetClass="emph" presetSubtype="2" fill="hold" nodeType="withEffect">
                                  <p:stCondLst>
                                    <p:cond delay="0"/>
                                  </p:stCondLst>
                                  <p:childTnLst>
                                    <p:animClr clrSpc="rgb" dir="cw">
                                      <p:cBhvr>
                                        <p:cTn id="120" dur="1000" fill="hold"/>
                                        <p:tgtEl>
                                          <p:spTgt spid="4123"/>
                                        </p:tgtEl>
                                        <p:attrNameLst>
                                          <p:attrName>fillcolor</p:attrName>
                                        </p:attrNameLst>
                                      </p:cBhvr>
                                      <p:to>
                                        <a:srgbClr val="FF3300"/>
                                      </p:to>
                                    </p:animClr>
                                    <p:set>
                                      <p:cBhvr>
                                        <p:cTn id="121" dur="1000" fill="hold"/>
                                        <p:tgtEl>
                                          <p:spTgt spid="4123"/>
                                        </p:tgtEl>
                                        <p:attrNameLst>
                                          <p:attrName>fill.type</p:attrName>
                                        </p:attrNameLst>
                                      </p:cBhvr>
                                      <p:to>
                                        <p:strVal val="solid"/>
                                      </p:to>
                                    </p:set>
                                    <p:set>
                                      <p:cBhvr>
                                        <p:cTn id="122" dur="1000" fill="hold"/>
                                        <p:tgtEl>
                                          <p:spTgt spid="4123"/>
                                        </p:tgtEl>
                                        <p:attrNameLst>
                                          <p:attrName>fill.on</p:attrName>
                                        </p:attrNameLst>
                                      </p:cBhvr>
                                      <p:to>
                                        <p:strVal val="true"/>
                                      </p:to>
                                    </p:set>
                                  </p:childTnLst>
                                </p:cTn>
                              </p:par>
                              <p:par>
                                <p:cTn id="123" presetID="0" presetClass="path" presetSubtype="0" accel="50000" decel="50000" fill="hold" grpId="1" nodeType="withEffect">
                                  <p:stCondLst>
                                    <p:cond delay="0"/>
                                  </p:stCondLst>
                                  <p:childTnLst>
                                    <p:animMotion origin="layout" path="M 3.33333E-6 8.88889E-6 L 0.01666 8.88889E-6 " pathEditMode="relative" ptsTypes="AA">
                                      <p:cBhvr>
                                        <p:cTn id="124" dur="1000" fill="hold"/>
                                        <p:tgtEl>
                                          <p:spTgt spid="4126"/>
                                        </p:tgtEl>
                                        <p:attrNameLst>
                                          <p:attrName>ppt_x</p:attrName>
                                          <p:attrName>ppt_y</p:attrName>
                                        </p:attrNameLst>
                                      </p:cBhvr>
                                    </p:animMotion>
                                  </p:childTnLst>
                                </p:cTn>
                              </p:par>
                              <p:par>
                                <p:cTn id="125" presetID="1" presetClass="emph" presetSubtype="2" fill="hold" nodeType="withEffect">
                                  <p:stCondLst>
                                    <p:cond delay="0"/>
                                  </p:stCondLst>
                                  <p:childTnLst>
                                    <p:animClr clrSpc="rgb" dir="cw">
                                      <p:cBhvr>
                                        <p:cTn id="126" dur="1000" fill="hold"/>
                                        <p:tgtEl>
                                          <p:spTgt spid="4126"/>
                                        </p:tgtEl>
                                        <p:attrNameLst>
                                          <p:attrName>fillcolor</p:attrName>
                                        </p:attrNameLst>
                                      </p:cBhvr>
                                      <p:to>
                                        <a:srgbClr val="FF3300"/>
                                      </p:to>
                                    </p:animClr>
                                    <p:set>
                                      <p:cBhvr>
                                        <p:cTn id="127" dur="1000" fill="hold"/>
                                        <p:tgtEl>
                                          <p:spTgt spid="4126"/>
                                        </p:tgtEl>
                                        <p:attrNameLst>
                                          <p:attrName>fill.type</p:attrName>
                                        </p:attrNameLst>
                                      </p:cBhvr>
                                      <p:to>
                                        <p:strVal val="solid"/>
                                      </p:to>
                                    </p:set>
                                    <p:set>
                                      <p:cBhvr>
                                        <p:cTn id="128" dur="1000" fill="hold"/>
                                        <p:tgtEl>
                                          <p:spTgt spid="4126"/>
                                        </p:tgtEl>
                                        <p:attrNameLst>
                                          <p:attrName>fill.on</p:attrName>
                                        </p:attrNameLst>
                                      </p:cBhvr>
                                      <p:to>
                                        <p:strVal val="true"/>
                                      </p:to>
                                    </p:set>
                                  </p:childTnLst>
                                </p:cTn>
                              </p:par>
                              <p:par>
                                <p:cTn id="129" presetID="0" presetClass="path" presetSubtype="0" accel="50000" decel="50000" fill="hold" grpId="1" nodeType="withEffect">
                                  <p:stCondLst>
                                    <p:cond delay="0"/>
                                  </p:stCondLst>
                                  <p:childTnLst>
                                    <p:animMotion origin="layout" path="M 3.33333E-6 8.88889E-6 L 0.01666 8.88889E-6 " pathEditMode="relative" ptsTypes="AA">
                                      <p:cBhvr>
                                        <p:cTn id="130" dur="1000" fill="hold"/>
                                        <p:tgtEl>
                                          <p:spTgt spid="4127"/>
                                        </p:tgtEl>
                                        <p:attrNameLst>
                                          <p:attrName>ppt_x</p:attrName>
                                          <p:attrName>ppt_y</p:attrName>
                                        </p:attrNameLst>
                                      </p:cBhvr>
                                    </p:animMotion>
                                  </p:childTnLst>
                                </p:cTn>
                              </p:par>
                              <p:par>
                                <p:cTn id="131" presetID="1" presetClass="emph" presetSubtype="2" fill="hold" nodeType="withEffect">
                                  <p:stCondLst>
                                    <p:cond delay="0"/>
                                  </p:stCondLst>
                                  <p:childTnLst>
                                    <p:animClr clrSpc="rgb" dir="cw">
                                      <p:cBhvr>
                                        <p:cTn id="132" dur="1000" fill="hold"/>
                                        <p:tgtEl>
                                          <p:spTgt spid="4127"/>
                                        </p:tgtEl>
                                        <p:attrNameLst>
                                          <p:attrName>fillcolor</p:attrName>
                                        </p:attrNameLst>
                                      </p:cBhvr>
                                      <p:to>
                                        <a:srgbClr val="FF3300"/>
                                      </p:to>
                                    </p:animClr>
                                    <p:set>
                                      <p:cBhvr>
                                        <p:cTn id="133" dur="1000" fill="hold"/>
                                        <p:tgtEl>
                                          <p:spTgt spid="4127"/>
                                        </p:tgtEl>
                                        <p:attrNameLst>
                                          <p:attrName>fill.type</p:attrName>
                                        </p:attrNameLst>
                                      </p:cBhvr>
                                      <p:to>
                                        <p:strVal val="solid"/>
                                      </p:to>
                                    </p:set>
                                    <p:set>
                                      <p:cBhvr>
                                        <p:cTn id="134" dur="1000" fill="hold"/>
                                        <p:tgtEl>
                                          <p:spTgt spid="4127"/>
                                        </p:tgtEl>
                                        <p:attrNameLst>
                                          <p:attrName>fill.on</p:attrName>
                                        </p:attrNameLst>
                                      </p:cBhvr>
                                      <p:to>
                                        <p:strVal val="true"/>
                                      </p:to>
                                    </p:set>
                                  </p:childTnLst>
                                </p:cTn>
                              </p:par>
                              <p:par>
                                <p:cTn id="135" presetID="0" presetClass="path" presetSubtype="0" accel="50000" decel="50000" fill="hold" grpId="1" nodeType="withEffect">
                                  <p:stCondLst>
                                    <p:cond delay="0"/>
                                  </p:stCondLst>
                                  <p:childTnLst>
                                    <p:animMotion origin="layout" path="M -3.33333E-6 -1.11111E-6 L 0.01945 0.01666 " pathEditMode="relative" ptsTypes="AA">
                                      <p:cBhvr>
                                        <p:cTn id="136" dur="1000" fill="hold"/>
                                        <p:tgtEl>
                                          <p:spTgt spid="4125"/>
                                        </p:tgtEl>
                                        <p:attrNameLst>
                                          <p:attrName>ppt_x</p:attrName>
                                          <p:attrName>ppt_y</p:attrName>
                                        </p:attrNameLst>
                                      </p:cBhvr>
                                    </p:animMotion>
                                  </p:childTnLst>
                                </p:cTn>
                              </p:par>
                              <p:par>
                                <p:cTn id="137" presetID="1" presetClass="emph" presetSubtype="2" fill="hold" nodeType="withEffect">
                                  <p:stCondLst>
                                    <p:cond delay="0"/>
                                  </p:stCondLst>
                                  <p:childTnLst>
                                    <p:animClr clrSpc="rgb" dir="cw">
                                      <p:cBhvr>
                                        <p:cTn id="138" dur="1000" fill="hold"/>
                                        <p:tgtEl>
                                          <p:spTgt spid="4125"/>
                                        </p:tgtEl>
                                        <p:attrNameLst>
                                          <p:attrName>fillcolor</p:attrName>
                                        </p:attrNameLst>
                                      </p:cBhvr>
                                      <p:to>
                                        <a:srgbClr val="FF3300"/>
                                      </p:to>
                                    </p:animClr>
                                    <p:set>
                                      <p:cBhvr>
                                        <p:cTn id="139" dur="1000" fill="hold"/>
                                        <p:tgtEl>
                                          <p:spTgt spid="4125"/>
                                        </p:tgtEl>
                                        <p:attrNameLst>
                                          <p:attrName>fill.type</p:attrName>
                                        </p:attrNameLst>
                                      </p:cBhvr>
                                      <p:to>
                                        <p:strVal val="solid"/>
                                      </p:to>
                                    </p:set>
                                    <p:set>
                                      <p:cBhvr>
                                        <p:cTn id="140" dur="1000" fill="hold"/>
                                        <p:tgtEl>
                                          <p:spTgt spid="4125"/>
                                        </p:tgtEl>
                                        <p:attrNameLst>
                                          <p:attrName>fill.on</p:attrName>
                                        </p:attrNameLst>
                                      </p:cBhvr>
                                      <p:to>
                                        <p:strVal val="true"/>
                                      </p:to>
                                    </p:set>
                                  </p:childTnLst>
                                </p:cTn>
                              </p:par>
                              <p:par>
                                <p:cTn id="141" presetID="0" presetClass="path" presetSubtype="0" accel="50000" decel="50000" fill="hold" grpId="1" nodeType="withEffect">
                                  <p:stCondLst>
                                    <p:cond delay="0"/>
                                  </p:stCondLst>
                                  <p:childTnLst>
                                    <p:animMotion origin="layout" path="M -3.33333E-6 -2.22222E-6 L -3.33333E-6 0.02222 " pathEditMode="relative" ptsTypes="AA">
                                      <p:cBhvr>
                                        <p:cTn id="142" dur="1000" fill="hold"/>
                                        <p:tgtEl>
                                          <p:spTgt spid="4124"/>
                                        </p:tgtEl>
                                        <p:attrNameLst>
                                          <p:attrName>ppt_x</p:attrName>
                                          <p:attrName>ppt_y</p:attrName>
                                        </p:attrNameLst>
                                      </p:cBhvr>
                                    </p:animMotion>
                                  </p:childTnLst>
                                </p:cTn>
                              </p:par>
                              <p:par>
                                <p:cTn id="143" presetID="1" presetClass="emph" presetSubtype="2" fill="hold" nodeType="withEffect">
                                  <p:stCondLst>
                                    <p:cond delay="0"/>
                                  </p:stCondLst>
                                  <p:childTnLst>
                                    <p:animClr clrSpc="rgb" dir="cw">
                                      <p:cBhvr>
                                        <p:cTn id="144" dur="1000" fill="hold"/>
                                        <p:tgtEl>
                                          <p:spTgt spid="4124"/>
                                        </p:tgtEl>
                                        <p:attrNameLst>
                                          <p:attrName>fillcolor</p:attrName>
                                        </p:attrNameLst>
                                      </p:cBhvr>
                                      <p:to>
                                        <a:srgbClr val="FF3300"/>
                                      </p:to>
                                    </p:animClr>
                                    <p:set>
                                      <p:cBhvr>
                                        <p:cTn id="145" dur="1000" fill="hold"/>
                                        <p:tgtEl>
                                          <p:spTgt spid="4124"/>
                                        </p:tgtEl>
                                        <p:attrNameLst>
                                          <p:attrName>fill.type</p:attrName>
                                        </p:attrNameLst>
                                      </p:cBhvr>
                                      <p:to>
                                        <p:strVal val="solid"/>
                                      </p:to>
                                    </p:set>
                                    <p:set>
                                      <p:cBhvr>
                                        <p:cTn id="146" dur="1000" fill="hold"/>
                                        <p:tgtEl>
                                          <p:spTgt spid="4124"/>
                                        </p:tgtEl>
                                        <p:attrNameLst>
                                          <p:attrName>fill.on</p:attrName>
                                        </p:attrNameLst>
                                      </p:cBhvr>
                                      <p:to>
                                        <p:strVal val="tru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0" presetClass="exit" presetSubtype="0" fill="hold" grpId="1" nodeType="clickEffect">
                                  <p:stCondLst>
                                    <p:cond delay="0"/>
                                  </p:stCondLst>
                                  <p:childTnLst>
                                    <p:animEffect transition="out" filter="fade">
                                      <p:cBhvr>
                                        <p:cTn id="150" dur="1000"/>
                                        <p:tgtEl>
                                          <p:spTgt spid="4108"/>
                                        </p:tgtEl>
                                      </p:cBhvr>
                                    </p:animEffect>
                                    <p:set>
                                      <p:cBhvr>
                                        <p:cTn id="151" dur="1" fill="hold">
                                          <p:stCondLst>
                                            <p:cond delay="999"/>
                                          </p:stCondLst>
                                        </p:cTn>
                                        <p:tgtEl>
                                          <p:spTgt spid="4108"/>
                                        </p:tgtEl>
                                        <p:attrNameLst>
                                          <p:attrName>style.visibility</p:attrName>
                                        </p:attrNameLst>
                                      </p:cBhvr>
                                      <p:to>
                                        <p:strVal val="hidden"/>
                                      </p:to>
                                    </p:set>
                                  </p:childTnLst>
                                </p:cTn>
                              </p:par>
                              <p:par>
                                <p:cTn id="152" presetID="10" presetClass="exit" presetSubtype="0" fill="hold" grpId="1" nodeType="withEffect">
                                  <p:stCondLst>
                                    <p:cond delay="0"/>
                                  </p:stCondLst>
                                  <p:childTnLst>
                                    <p:animEffect transition="out" filter="fade">
                                      <p:cBhvr>
                                        <p:cTn id="153" dur="1000"/>
                                        <p:tgtEl>
                                          <p:spTgt spid="4109"/>
                                        </p:tgtEl>
                                      </p:cBhvr>
                                    </p:animEffect>
                                    <p:set>
                                      <p:cBhvr>
                                        <p:cTn id="154" dur="1" fill="hold">
                                          <p:stCondLst>
                                            <p:cond delay="999"/>
                                          </p:stCondLst>
                                        </p:cTn>
                                        <p:tgtEl>
                                          <p:spTgt spid="4109"/>
                                        </p:tgtEl>
                                        <p:attrNameLst>
                                          <p:attrName>style.visibility</p:attrName>
                                        </p:attrNameLst>
                                      </p:cBhvr>
                                      <p:to>
                                        <p:strVal val="hidden"/>
                                      </p:to>
                                    </p:set>
                                  </p:childTnLst>
                                </p:cTn>
                              </p:par>
                              <p:par>
                                <p:cTn id="155" presetID="10" presetClass="exit" presetSubtype="0" fill="hold" grpId="2" nodeType="withEffect">
                                  <p:stCondLst>
                                    <p:cond delay="0"/>
                                  </p:stCondLst>
                                  <p:childTnLst>
                                    <p:animEffect transition="out" filter="fade">
                                      <p:cBhvr>
                                        <p:cTn id="156" dur="1000"/>
                                        <p:tgtEl>
                                          <p:spTgt spid="4110"/>
                                        </p:tgtEl>
                                      </p:cBhvr>
                                    </p:animEffect>
                                    <p:set>
                                      <p:cBhvr>
                                        <p:cTn id="157" dur="1" fill="hold">
                                          <p:stCondLst>
                                            <p:cond delay="999"/>
                                          </p:stCondLst>
                                        </p:cTn>
                                        <p:tgtEl>
                                          <p:spTgt spid="4110"/>
                                        </p:tgtEl>
                                        <p:attrNameLst>
                                          <p:attrName>style.visibility</p:attrName>
                                        </p:attrNameLst>
                                      </p:cBhvr>
                                      <p:to>
                                        <p:strVal val="hidden"/>
                                      </p:to>
                                    </p:set>
                                  </p:childTnLst>
                                </p:cTn>
                              </p:par>
                              <p:par>
                                <p:cTn id="158" presetID="10" presetClass="exit" presetSubtype="0" fill="hold" grpId="1" nodeType="withEffect">
                                  <p:stCondLst>
                                    <p:cond delay="0"/>
                                  </p:stCondLst>
                                  <p:childTnLst>
                                    <p:animEffect transition="out" filter="fade">
                                      <p:cBhvr>
                                        <p:cTn id="159" dur="1000"/>
                                        <p:tgtEl>
                                          <p:spTgt spid="4111"/>
                                        </p:tgtEl>
                                      </p:cBhvr>
                                    </p:animEffect>
                                    <p:set>
                                      <p:cBhvr>
                                        <p:cTn id="160" dur="1" fill="hold">
                                          <p:stCondLst>
                                            <p:cond delay="999"/>
                                          </p:stCondLst>
                                        </p:cTn>
                                        <p:tgtEl>
                                          <p:spTgt spid="4111"/>
                                        </p:tgtEl>
                                        <p:attrNameLst>
                                          <p:attrName>style.visibility</p:attrName>
                                        </p:attrNameLst>
                                      </p:cBhvr>
                                      <p:to>
                                        <p:strVal val="hidden"/>
                                      </p:to>
                                    </p:set>
                                  </p:childTnLst>
                                </p:cTn>
                              </p:par>
                              <p:par>
                                <p:cTn id="161" presetID="10" presetClass="exit" presetSubtype="0" fill="hold" grpId="1" nodeType="withEffect">
                                  <p:stCondLst>
                                    <p:cond delay="0"/>
                                  </p:stCondLst>
                                  <p:childTnLst>
                                    <p:animEffect transition="out" filter="fade">
                                      <p:cBhvr>
                                        <p:cTn id="162" dur="1000"/>
                                        <p:tgtEl>
                                          <p:spTgt spid="4112"/>
                                        </p:tgtEl>
                                      </p:cBhvr>
                                    </p:animEffect>
                                    <p:set>
                                      <p:cBhvr>
                                        <p:cTn id="163" dur="1" fill="hold">
                                          <p:stCondLst>
                                            <p:cond delay="999"/>
                                          </p:stCondLst>
                                        </p:cTn>
                                        <p:tgtEl>
                                          <p:spTgt spid="4112"/>
                                        </p:tgtEl>
                                        <p:attrNameLst>
                                          <p:attrName>style.visibility</p:attrName>
                                        </p:attrNameLst>
                                      </p:cBhvr>
                                      <p:to>
                                        <p:strVal val="hidden"/>
                                      </p:to>
                                    </p:set>
                                  </p:childTnLst>
                                </p:cTn>
                              </p:par>
                              <p:par>
                                <p:cTn id="164" presetID="10" presetClass="exit" presetSubtype="0" fill="hold" grpId="1" nodeType="withEffect">
                                  <p:stCondLst>
                                    <p:cond delay="0"/>
                                  </p:stCondLst>
                                  <p:childTnLst>
                                    <p:animEffect transition="out" filter="fade">
                                      <p:cBhvr>
                                        <p:cTn id="165" dur="1000"/>
                                        <p:tgtEl>
                                          <p:spTgt spid="4113"/>
                                        </p:tgtEl>
                                      </p:cBhvr>
                                    </p:animEffect>
                                    <p:set>
                                      <p:cBhvr>
                                        <p:cTn id="166" dur="1" fill="hold">
                                          <p:stCondLst>
                                            <p:cond delay="999"/>
                                          </p:stCondLst>
                                        </p:cTn>
                                        <p:tgtEl>
                                          <p:spTgt spid="4113"/>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1000"/>
                                        <p:tgtEl>
                                          <p:spTgt spid="4114"/>
                                        </p:tgtEl>
                                      </p:cBhvr>
                                    </p:animEffect>
                                    <p:set>
                                      <p:cBhvr>
                                        <p:cTn id="169" dur="1" fill="hold">
                                          <p:stCondLst>
                                            <p:cond delay="999"/>
                                          </p:stCondLst>
                                        </p:cTn>
                                        <p:tgtEl>
                                          <p:spTgt spid="4114"/>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1000"/>
                                        <p:tgtEl>
                                          <p:spTgt spid="4115"/>
                                        </p:tgtEl>
                                      </p:cBhvr>
                                    </p:animEffect>
                                    <p:set>
                                      <p:cBhvr>
                                        <p:cTn id="172" dur="1" fill="hold">
                                          <p:stCondLst>
                                            <p:cond delay="999"/>
                                          </p:stCondLst>
                                        </p:cTn>
                                        <p:tgtEl>
                                          <p:spTgt spid="4115"/>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1000"/>
                                        <p:tgtEl>
                                          <p:spTgt spid="4116"/>
                                        </p:tgtEl>
                                      </p:cBhvr>
                                    </p:animEffect>
                                    <p:set>
                                      <p:cBhvr>
                                        <p:cTn id="175" dur="1" fill="hold">
                                          <p:stCondLst>
                                            <p:cond delay="999"/>
                                          </p:stCondLst>
                                        </p:cTn>
                                        <p:tgtEl>
                                          <p:spTgt spid="4116"/>
                                        </p:tgtEl>
                                        <p:attrNameLst>
                                          <p:attrName>style.visibility</p:attrName>
                                        </p:attrNameLst>
                                      </p:cBhvr>
                                      <p:to>
                                        <p:strVal val="hidden"/>
                                      </p:to>
                                    </p:set>
                                  </p:childTnLst>
                                </p:cTn>
                              </p:par>
                              <p:par>
                                <p:cTn id="176" presetID="10" presetClass="exit" presetSubtype="0" fill="hold" grpId="1" nodeType="withEffect">
                                  <p:stCondLst>
                                    <p:cond delay="0"/>
                                  </p:stCondLst>
                                  <p:childTnLst>
                                    <p:animEffect transition="out" filter="fade">
                                      <p:cBhvr>
                                        <p:cTn id="177" dur="1000"/>
                                        <p:tgtEl>
                                          <p:spTgt spid="4117"/>
                                        </p:tgtEl>
                                      </p:cBhvr>
                                    </p:animEffect>
                                    <p:set>
                                      <p:cBhvr>
                                        <p:cTn id="178" dur="1" fill="hold">
                                          <p:stCondLst>
                                            <p:cond delay="999"/>
                                          </p:stCondLst>
                                        </p:cTn>
                                        <p:tgtEl>
                                          <p:spTgt spid="4117"/>
                                        </p:tgtEl>
                                        <p:attrNameLst>
                                          <p:attrName>style.visibility</p:attrName>
                                        </p:attrNameLst>
                                      </p:cBhvr>
                                      <p:to>
                                        <p:strVal val="hidden"/>
                                      </p:to>
                                    </p:set>
                                  </p:childTnLst>
                                </p:cTn>
                              </p:par>
                              <p:par>
                                <p:cTn id="179" presetID="10" presetClass="exit" presetSubtype="0" fill="hold" grpId="1" nodeType="withEffect">
                                  <p:stCondLst>
                                    <p:cond delay="0"/>
                                  </p:stCondLst>
                                  <p:childTnLst>
                                    <p:animEffect transition="out" filter="fade">
                                      <p:cBhvr>
                                        <p:cTn id="180" dur="1000"/>
                                        <p:tgtEl>
                                          <p:spTgt spid="4118"/>
                                        </p:tgtEl>
                                      </p:cBhvr>
                                    </p:animEffect>
                                    <p:set>
                                      <p:cBhvr>
                                        <p:cTn id="181" dur="1" fill="hold">
                                          <p:stCondLst>
                                            <p:cond delay="999"/>
                                          </p:stCondLst>
                                        </p:cTn>
                                        <p:tgtEl>
                                          <p:spTgt spid="4118"/>
                                        </p:tgtEl>
                                        <p:attrNameLst>
                                          <p:attrName>style.visibility</p:attrName>
                                        </p:attrNameLst>
                                      </p:cBhvr>
                                      <p:to>
                                        <p:strVal val="hidden"/>
                                      </p:to>
                                    </p:set>
                                  </p:childTnLst>
                                </p:cTn>
                              </p:par>
                              <p:par>
                                <p:cTn id="182" presetID="10" presetClass="exit" presetSubtype="0" fill="hold" grpId="2" nodeType="withEffect">
                                  <p:stCondLst>
                                    <p:cond delay="0"/>
                                  </p:stCondLst>
                                  <p:childTnLst>
                                    <p:animEffect transition="out" filter="fade">
                                      <p:cBhvr>
                                        <p:cTn id="183" dur="1000"/>
                                        <p:tgtEl>
                                          <p:spTgt spid="4119"/>
                                        </p:tgtEl>
                                      </p:cBhvr>
                                    </p:animEffect>
                                    <p:set>
                                      <p:cBhvr>
                                        <p:cTn id="184" dur="1" fill="hold">
                                          <p:stCondLst>
                                            <p:cond delay="999"/>
                                          </p:stCondLst>
                                        </p:cTn>
                                        <p:tgtEl>
                                          <p:spTgt spid="4119"/>
                                        </p:tgtEl>
                                        <p:attrNameLst>
                                          <p:attrName>style.visibility</p:attrName>
                                        </p:attrNameLst>
                                      </p:cBhvr>
                                      <p:to>
                                        <p:strVal val="hidden"/>
                                      </p:to>
                                    </p:set>
                                  </p:childTnLst>
                                </p:cTn>
                              </p:par>
                              <p:par>
                                <p:cTn id="185" presetID="10" presetClass="exit" presetSubtype="0" fill="hold" grpId="2" nodeType="withEffect">
                                  <p:stCondLst>
                                    <p:cond delay="0"/>
                                  </p:stCondLst>
                                  <p:childTnLst>
                                    <p:animEffect transition="out" filter="fade">
                                      <p:cBhvr>
                                        <p:cTn id="186" dur="1000"/>
                                        <p:tgtEl>
                                          <p:spTgt spid="4120"/>
                                        </p:tgtEl>
                                      </p:cBhvr>
                                    </p:animEffect>
                                    <p:set>
                                      <p:cBhvr>
                                        <p:cTn id="187" dur="1" fill="hold">
                                          <p:stCondLst>
                                            <p:cond delay="999"/>
                                          </p:stCondLst>
                                        </p:cTn>
                                        <p:tgtEl>
                                          <p:spTgt spid="4120"/>
                                        </p:tgtEl>
                                        <p:attrNameLst>
                                          <p:attrName>style.visibility</p:attrName>
                                        </p:attrNameLst>
                                      </p:cBhvr>
                                      <p:to>
                                        <p:strVal val="hidden"/>
                                      </p:to>
                                    </p:set>
                                  </p:childTnLst>
                                </p:cTn>
                              </p:par>
                              <p:par>
                                <p:cTn id="188" presetID="10" presetClass="exit" presetSubtype="0" fill="hold" grpId="2" nodeType="withEffect">
                                  <p:stCondLst>
                                    <p:cond delay="0"/>
                                  </p:stCondLst>
                                  <p:childTnLst>
                                    <p:animEffect transition="out" filter="fade">
                                      <p:cBhvr>
                                        <p:cTn id="189" dur="1000"/>
                                        <p:tgtEl>
                                          <p:spTgt spid="4121"/>
                                        </p:tgtEl>
                                      </p:cBhvr>
                                    </p:animEffect>
                                    <p:set>
                                      <p:cBhvr>
                                        <p:cTn id="190" dur="1" fill="hold">
                                          <p:stCondLst>
                                            <p:cond delay="999"/>
                                          </p:stCondLst>
                                        </p:cTn>
                                        <p:tgtEl>
                                          <p:spTgt spid="4121"/>
                                        </p:tgtEl>
                                        <p:attrNameLst>
                                          <p:attrName>style.visibility</p:attrName>
                                        </p:attrNameLst>
                                      </p:cBhvr>
                                      <p:to>
                                        <p:strVal val="hidden"/>
                                      </p:to>
                                    </p:set>
                                  </p:childTnLst>
                                </p:cTn>
                              </p:par>
                              <p:par>
                                <p:cTn id="191" presetID="10" presetClass="exit" presetSubtype="0" fill="hold" grpId="2" nodeType="withEffect">
                                  <p:stCondLst>
                                    <p:cond delay="0"/>
                                  </p:stCondLst>
                                  <p:childTnLst>
                                    <p:animEffect transition="out" filter="fade">
                                      <p:cBhvr>
                                        <p:cTn id="192" dur="1000"/>
                                        <p:tgtEl>
                                          <p:spTgt spid="4122"/>
                                        </p:tgtEl>
                                      </p:cBhvr>
                                    </p:animEffect>
                                    <p:set>
                                      <p:cBhvr>
                                        <p:cTn id="193" dur="1" fill="hold">
                                          <p:stCondLst>
                                            <p:cond delay="999"/>
                                          </p:stCondLst>
                                        </p:cTn>
                                        <p:tgtEl>
                                          <p:spTgt spid="4122"/>
                                        </p:tgtEl>
                                        <p:attrNameLst>
                                          <p:attrName>style.visibility</p:attrName>
                                        </p:attrNameLst>
                                      </p:cBhvr>
                                      <p:to>
                                        <p:strVal val="hidden"/>
                                      </p:to>
                                    </p:set>
                                  </p:childTnLst>
                                </p:cTn>
                              </p:par>
                              <p:par>
                                <p:cTn id="194" presetID="10" presetClass="exit" presetSubtype="0" fill="hold" grpId="2" nodeType="withEffect">
                                  <p:stCondLst>
                                    <p:cond delay="0"/>
                                  </p:stCondLst>
                                  <p:childTnLst>
                                    <p:animEffect transition="out" filter="fade">
                                      <p:cBhvr>
                                        <p:cTn id="195" dur="1000"/>
                                        <p:tgtEl>
                                          <p:spTgt spid="4123"/>
                                        </p:tgtEl>
                                      </p:cBhvr>
                                    </p:animEffect>
                                    <p:set>
                                      <p:cBhvr>
                                        <p:cTn id="196" dur="1" fill="hold">
                                          <p:stCondLst>
                                            <p:cond delay="999"/>
                                          </p:stCondLst>
                                        </p:cTn>
                                        <p:tgtEl>
                                          <p:spTgt spid="4123"/>
                                        </p:tgtEl>
                                        <p:attrNameLst>
                                          <p:attrName>style.visibility</p:attrName>
                                        </p:attrNameLst>
                                      </p:cBhvr>
                                      <p:to>
                                        <p:strVal val="hidden"/>
                                      </p:to>
                                    </p:set>
                                  </p:childTnLst>
                                </p:cTn>
                              </p:par>
                              <p:par>
                                <p:cTn id="197" presetID="10" presetClass="exit" presetSubtype="0" fill="hold" grpId="2" nodeType="withEffect">
                                  <p:stCondLst>
                                    <p:cond delay="0"/>
                                  </p:stCondLst>
                                  <p:childTnLst>
                                    <p:animEffect transition="out" filter="fade">
                                      <p:cBhvr>
                                        <p:cTn id="198" dur="1000"/>
                                        <p:tgtEl>
                                          <p:spTgt spid="4124"/>
                                        </p:tgtEl>
                                      </p:cBhvr>
                                    </p:animEffect>
                                    <p:set>
                                      <p:cBhvr>
                                        <p:cTn id="199" dur="1" fill="hold">
                                          <p:stCondLst>
                                            <p:cond delay="999"/>
                                          </p:stCondLst>
                                        </p:cTn>
                                        <p:tgtEl>
                                          <p:spTgt spid="4124"/>
                                        </p:tgtEl>
                                        <p:attrNameLst>
                                          <p:attrName>style.visibility</p:attrName>
                                        </p:attrNameLst>
                                      </p:cBhvr>
                                      <p:to>
                                        <p:strVal val="hidden"/>
                                      </p:to>
                                    </p:set>
                                  </p:childTnLst>
                                </p:cTn>
                              </p:par>
                              <p:par>
                                <p:cTn id="200" presetID="10" presetClass="exit" presetSubtype="0" fill="hold" grpId="2" nodeType="withEffect">
                                  <p:stCondLst>
                                    <p:cond delay="0"/>
                                  </p:stCondLst>
                                  <p:childTnLst>
                                    <p:animEffect transition="out" filter="fade">
                                      <p:cBhvr>
                                        <p:cTn id="201" dur="1000"/>
                                        <p:tgtEl>
                                          <p:spTgt spid="4125"/>
                                        </p:tgtEl>
                                      </p:cBhvr>
                                    </p:animEffect>
                                    <p:set>
                                      <p:cBhvr>
                                        <p:cTn id="202" dur="1" fill="hold">
                                          <p:stCondLst>
                                            <p:cond delay="999"/>
                                          </p:stCondLst>
                                        </p:cTn>
                                        <p:tgtEl>
                                          <p:spTgt spid="4125"/>
                                        </p:tgtEl>
                                        <p:attrNameLst>
                                          <p:attrName>style.visibility</p:attrName>
                                        </p:attrNameLst>
                                      </p:cBhvr>
                                      <p:to>
                                        <p:strVal val="hidden"/>
                                      </p:to>
                                    </p:set>
                                  </p:childTnLst>
                                </p:cTn>
                              </p:par>
                              <p:par>
                                <p:cTn id="203" presetID="10" presetClass="exit" presetSubtype="0" fill="hold" grpId="2" nodeType="withEffect">
                                  <p:stCondLst>
                                    <p:cond delay="0"/>
                                  </p:stCondLst>
                                  <p:childTnLst>
                                    <p:animEffect transition="out" filter="fade">
                                      <p:cBhvr>
                                        <p:cTn id="204" dur="1000"/>
                                        <p:tgtEl>
                                          <p:spTgt spid="4126"/>
                                        </p:tgtEl>
                                      </p:cBhvr>
                                    </p:animEffect>
                                    <p:set>
                                      <p:cBhvr>
                                        <p:cTn id="205" dur="1" fill="hold">
                                          <p:stCondLst>
                                            <p:cond delay="999"/>
                                          </p:stCondLst>
                                        </p:cTn>
                                        <p:tgtEl>
                                          <p:spTgt spid="4126"/>
                                        </p:tgtEl>
                                        <p:attrNameLst>
                                          <p:attrName>style.visibility</p:attrName>
                                        </p:attrNameLst>
                                      </p:cBhvr>
                                      <p:to>
                                        <p:strVal val="hidden"/>
                                      </p:to>
                                    </p:set>
                                  </p:childTnLst>
                                </p:cTn>
                              </p:par>
                              <p:par>
                                <p:cTn id="206" presetID="10" presetClass="exit" presetSubtype="0" fill="hold" grpId="2" nodeType="withEffect">
                                  <p:stCondLst>
                                    <p:cond delay="0"/>
                                  </p:stCondLst>
                                  <p:childTnLst>
                                    <p:animEffect transition="out" filter="fade">
                                      <p:cBhvr>
                                        <p:cTn id="207" dur="1000"/>
                                        <p:tgtEl>
                                          <p:spTgt spid="4127"/>
                                        </p:tgtEl>
                                      </p:cBhvr>
                                    </p:animEffect>
                                    <p:set>
                                      <p:cBhvr>
                                        <p:cTn id="208" dur="1" fill="hold">
                                          <p:stCondLst>
                                            <p:cond delay="999"/>
                                          </p:stCondLst>
                                        </p:cTn>
                                        <p:tgtEl>
                                          <p:spTgt spid="4127"/>
                                        </p:tgtEl>
                                        <p:attrNameLst>
                                          <p:attrName>style.visibility</p:attrName>
                                        </p:attrNameLst>
                                      </p:cBhvr>
                                      <p:to>
                                        <p:strVal val="hidden"/>
                                      </p:to>
                                    </p:set>
                                  </p:childTnLst>
                                </p:cTn>
                              </p:par>
                              <p:par>
                                <p:cTn id="209" presetID="10" presetClass="exit" presetSubtype="0" fill="hold" nodeType="withEffect">
                                  <p:stCondLst>
                                    <p:cond delay="0"/>
                                  </p:stCondLst>
                                  <p:childTnLst>
                                    <p:animEffect transition="out" filter="fade">
                                      <p:cBhvr>
                                        <p:cTn id="210" dur="1000"/>
                                        <p:tgtEl>
                                          <p:spTgt spid="2"/>
                                        </p:tgtEl>
                                      </p:cBhvr>
                                    </p:animEffect>
                                    <p:set>
                                      <p:cBhvr>
                                        <p:cTn id="211" dur="1" fill="hold">
                                          <p:stCondLst>
                                            <p:cond delay="999"/>
                                          </p:stCondLst>
                                        </p:cTn>
                                        <p:tgtEl>
                                          <p:spTgt spid="2"/>
                                        </p:tgtEl>
                                        <p:attrNameLst>
                                          <p:attrName>style.visibility</p:attrName>
                                        </p:attrNameLst>
                                      </p:cBhvr>
                                      <p:to>
                                        <p:strVal val="hidden"/>
                                      </p:to>
                                    </p:set>
                                  </p:childTnLst>
                                </p:cTn>
                              </p:par>
                              <p:par>
                                <p:cTn id="212" presetID="2" presetClass="entr" presetSubtype="1" fill="hold" grpId="0" nodeType="withEffect">
                                  <p:stCondLst>
                                    <p:cond delay="0"/>
                                  </p:stCondLst>
                                  <p:childTnLst>
                                    <p:set>
                                      <p:cBhvr>
                                        <p:cTn id="213" dur="1" fill="hold">
                                          <p:stCondLst>
                                            <p:cond delay="0"/>
                                          </p:stCondLst>
                                        </p:cTn>
                                        <p:tgtEl>
                                          <p:spTgt spid="4102"/>
                                        </p:tgtEl>
                                        <p:attrNameLst>
                                          <p:attrName>style.visibility</p:attrName>
                                        </p:attrNameLst>
                                      </p:cBhvr>
                                      <p:to>
                                        <p:strVal val="visible"/>
                                      </p:to>
                                    </p:set>
                                    <p:anim calcmode="lin" valueType="num">
                                      <p:cBhvr additive="base">
                                        <p:cTn id="214" dur="1000" fill="hold"/>
                                        <p:tgtEl>
                                          <p:spTgt spid="4102"/>
                                        </p:tgtEl>
                                        <p:attrNameLst>
                                          <p:attrName>ppt_x</p:attrName>
                                        </p:attrNameLst>
                                      </p:cBhvr>
                                      <p:tavLst>
                                        <p:tav tm="0">
                                          <p:val>
                                            <p:strVal val="#ppt_x"/>
                                          </p:val>
                                        </p:tav>
                                        <p:tav tm="100000">
                                          <p:val>
                                            <p:strVal val="#ppt_x"/>
                                          </p:val>
                                        </p:tav>
                                      </p:tavLst>
                                    </p:anim>
                                    <p:anim calcmode="lin" valueType="num">
                                      <p:cBhvr additive="base">
                                        <p:cTn id="215" dur="1000" fill="hold"/>
                                        <p:tgtEl>
                                          <p:spTgt spid="4102"/>
                                        </p:tgtEl>
                                        <p:attrNameLst>
                                          <p:attrName>ppt_y</p:attrName>
                                        </p:attrNameLst>
                                      </p:cBhvr>
                                      <p:tavLst>
                                        <p:tav tm="0">
                                          <p:val>
                                            <p:strVal val="0-#ppt_h/2"/>
                                          </p:val>
                                        </p:tav>
                                        <p:tav tm="100000">
                                          <p:val>
                                            <p:strVal val="#ppt_y"/>
                                          </p:val>
                                        </p:tav>
                                      </p:tavLst>
                                    </p:anim>
                                  </p:childTnLst>
                                </p:cTn>
                              </p:par>
                            </p:childTnLst>
                          </p:cTn>
                        </p:par>
                        <p:par>
                          <p:cTn id="216" fill="hold" nodeType="afterGroup">
                            <p:stCondLst>
                              <p:cond delay="1000"/>
                            </p:stCondLst>
                            <p:childTnLst>
                              <p:par>
                                <p:cTn id="217" presetID="23" presetClass="entr" presetSubtype="16" fill="hold" grpId="0" nodeType="afterEffect">
                                  <p:stCondLst>
                                    <p:cond delay="0"/>
                                  </p:stCondLst>
                                  <p:childTnLst>
                                    <p:set>
                                      <p:cBhvr>
                                        <p:cTn id="218" dur="1" fill="hold">
                                          <p:stCondLst>
                                            <p:cond delay="0"/>
                                          </p:stCondLst>
                                        </p:cTn>
                                        <p:tgtEl>
                                          <p:spTgt spid="4103"/>
                                        </p:tgtEl>
                                        <p:attrNameLst>
                                          <p:attrName>style.visibility</p:attrName>
                                        </p:attrNameLst>
                                      </p:cBhvr>
                                      <p:to>
                                        <p:strVal val="visible"/>
                                      </p:to>
                                    </p:set>
                                    <p:anim calcmode="lin" valueType="num">
                                      <p:cBhvr>
                                        <p:cTn id="219" dur="1000" fill="hold"/>
                                        <p:tgtEl>
                                          <p:spTgt spid="4103"/>
                                        </p:tgtEl>
                                        <p:attrNameLst>
                                          <p:attrName>ppt_w</p:attrName>
                                        </p:attrNameLst>
                                      </p:cBhvr>
                                      <p:tavLst>
                                        <p:tav tm="0">
                                          <p:val>
                                            <p:fltVal val="0"/>
                                          </p:val>
                                        </p:tav>
                                        <p:tav tm="100000">
                                          <p:val>
                                            <p:strVal val="#ppt_w"/>
                                          </p:val>
                                        </p:tav>
                                      </p:tavLst>
                                    </p:anim>
                                    <p:anim calcmode="lin" valueType="num">
                                      <p:cBhvr>
                                        <p:cTn id="220" dur="1000" fill="hold"/>
                                        <p:tgtEl>
                                          <p:spTgt spid="4103"/>
                                        </p:tgtEl>
                                        <p:attrNameLst>
                                          <p:attrName>ppt_h</p:attrName>
                                        </p:attrNameLst>
                                      </p:cBhvr>
                                      <p:tavLst>
                                        <p:tav tm="0">
                                          <p:val>
                                            <p:fltVal val="0"/>
                                          </p:val>
                                        </p:tav>
                                        <p:tav tm="100000">
                                          <p:val>
                                            <p:strVal val="#ppt_h"/>
                                          </p:val>
                                        </p:tav>
                                      </p:tavLst>
                                    </p:anim>
                                  </p:childTnLst>
                                </p:cTn>
                              </p:par>
                            </p:childTnLst>
                          </p:cTn>
                        </p:par>
                        <p:par>
                          <p:cTn id="221" fill="hold" nodeType="afterGroup">
                            <p:stCondLst>
                              <p:cond delay="2000"/>
                            </p:stCondLst>
                            <p:childTnLst>
                              <p:par>
                                <p:cTn id="222" presetID="2" presetClass="entr" presetSubtype="2" fill="hold" grpId="0" nodeType="afterEffect">
                                  <p:stCondLst>
                                    <p:cond delay="0"/>
                                  </p:stCondLst>
                                  <p:childTnLst>
                                    <p:set>
                                      <p:cBhvr>
                                        <p:cTn id="223" dur="1" fill="hold">
                                          <p:stCondLst>
                                            <p:cond delay="0"/>
                                          </p:stCondLst>
                                        </p:cTn>
                                        <p:tgtEl>
                                          <p:spTgt spid="4104"/>
                                        </p:tgtEl>
                                        <p:attrNameLst>
                                          <p:attrName>style.visibility</p:attrName>
                                        </p:attrNameLst>
                                      </p:cBhvr>
                                      <p:to>
                                        <p:strVal val="visible"/>
                                      </p:to>
                                    </p:set>
                                    <p:anim calcmode="lin" valueType="num">
                                      <p:cBhvr additive="base">
                                        <p:cTn id="224" dur="1000" fill="hold"/>
                                        <p:tgtEl>
                                          <p:spTgt spid="4104"/>
                                        </p:tgtEl>
                                        <p:attrNameLst>
                                          <p:attrName>ppt_x</p:attrName>
                                        </p:attrNameLst>
                                      </p:cBhvr>
                                      <p:tavLst>
                                        <p:tav tm="0">
                                          <p:val>
                                            <p:strVal val="1+#ppt_w/2"/>
                                          </p:val>
                                        </p:tav>
                                        <p:tav tm="100000">
                                          <p:val>
                                            <p:strVal val="#ppt_x"/>
                                          </p:val>
                                        </p:tav>
                                      </p:tavLst>
                                    </p:anim>
                                    <p:anim calcmode="lin" valueType="num">
                                      <p:cBhvr additive="base">
                                        <p:cTn id="225" dur="1000" fill="hold"/>
                                        <p:tgtEl>
                                          <p:spTgt spid="4104"/>
                                        </p:tgtEl>
                                        <p:attrNameLst>
                                          <p:attrName>ppt_y</p:attrName>
                                        </p:attrNameLst>
                                      </p:cBhvr>
                                      <p:tavLst>
                                        <p:tav tm="0">
                                          <p:val>
                                            <p:strVal val="#ppt_y"/>
                                          </p:val>
                                        </p:tav>
                                        <p:tav tm="100000">
                                          <p:val>
                                            <p:strVal val="#ppt_y"/>
                                          </p:val>
                                        </p:tav>
                                      </p:tavLst>
                                    </p:anim>
                                  </p:childTnLst>
                                </p:cTn>
                              </p:par>
                            </p:childTnLst>
                          </p:cTn>
                        </p:par>
                        <p:par>
                          <p:cTn id="226" fill="hold" nodeType="afterGroup">
                            <p:stCondLst>
                              <p:cond delay="3000"/>
                            </p:stCondLst>
                            <p:childTnLst>
                              <p:par>
                                <p:cTn id="227" presetID="2" presetClass="entr" presetSubtype="4" fill="hold" grpId="0" nodeType="afterEffect">
                                  <p:stCondLst>
                                    <p:cond delay="0"/>
                                  </p:stCondLst>
                                  <p:childTnLst>
                                    <p:set>
                                      <p:cBhvr>
                                        <p:cTn id="228" dur="1" fill="hold">
                                          <p:stCondLst>
                                            <p:cond delay="0"/>
                                          </p:stCondLst>
                                        </p:cTn>
                                        <p:tgtEl>
                                          <p:spTgt spid="4106"/>
                                        </p:tgtEl>
                                        <p:attrNameLst>
                                          <p:attrName>style.visibility</p:attrName>
                                        </p:attrNameLst>
                                      </p:cBhvr>
                                      <p:to>
                                        <p:strVal val="visible"/>
                                      </p:to>
                                    </p:set>
                                    <p:anim calcmode="lin" valueType="num">
                                      <p:cBhvr additive="base">
                                        <p:cTn id="229" dur="1000" fill="hold"/>
                                        <p:tgtEl>
                                          <p:spTgt spid="4106"/>
                                        </p:tgtEl>
                                        <p:attrNameLst>
                                          <p:attrName>ppt_x</p:attrName>
                                        </p:attrNameLst>
                                      </p:cBhvr>
                                      <p:tavLst>
                                        <p:tav tm="0">
                                          <p:val>
                                            <p:strVal val="#ppt_x"/>
                                          </p:val>
                                        </p:tav>
                                        <p:tav tm="100000">
                                          <p:val>
                                            <p:strVal val="#ppt_x"/>
                                          </p:val>
                                        </p:tav>
                                      </p:tavLst>
                                    </p:anim>
                                    <p:anim calcmode="lin" valueType="num">
                                      <p:cBhvr additive="base">
                                        <p:cTn id="230" dur="1000" fill="hold"/>
                                        <p:tgtEl>
                                          <p:spTgt spid="4106"/>
                                        </p:tgtEl>
                                        <p:attrNameLst>
                                          <p:attrName>ppt_y</p:attrName>
                                        </p:attrNameLst>
                                      </p:cBhvr>
                                      <p:tavLst>
                                        <p:tav tm="0">
                                          <p:val>
                                            <p:strVal val="1+#ppt_h/2"/>
                                          </p:val>
                                        </p:tav>
                                        <p:tav tm="100000">
                                          <p:val>
                                            <p:strVal val="#ppt_y"/>
                                          </p:val>
                                        </p:tav>
                                      </p:tavLst>
                                    </p:anim>
                                  </p:childTnLst>
                                </p:cTn>
                              </p:par>
                            </p:childTnLst>
                          </p:cTn>
                        </p:par>
                        <p:par>
                          <p:cTn id="231" fill="hold" nodeType="afterGroup">
                            <p:stCondLst>
                              <p:cond delay="4000"/>
                            </p:stCondLst>
                            <p:childTnLst>
                              <p:par>
                                <p:cTn id="232" presetID="2" presetClass="entr" presetSubtype="4" fill="hold" grpId="0" nodeType="afterEffect">
                                  <p:stCondLst>
                                    <p:cond delay="500"/>
                                  </p:stCondLst>
                                  <p:childTnLst>
                                    <p:set>
                                      <p:cBhvr>
                                        <p:cTn id="233" dur="1" fill="hold">
                                          <p:stCondLst>
                                            <p:cond delay="0"/>
                                          </p:stCondLst>
                                        </p:cTn>
                                        <p:tgtEl>
                                          <p:spTgt spid="4107"/>
                                        </p:tgtEl>
                                        <p:attrNameLst>
                                          <p:attrName>style.visibility</p:attrName>
                                        </p:attrNameLst>
                                      </p:cBhvr>
                                      <p:to>
                                        <p:strVal val="visible"/>
                                      </p:to>
                                    </p:set>
                                    <p:anim calcmode="lin" valueType="num">
                                      <p:cBhvr additive="base">
                                        <p:cTn id="234" dur="1000" fill="hold"/>
                                        <p:tgtEl>
                                          <p:spTgt spid="4107"/>
                                        </p:tgtEl>
                                        <p:attrNameLst>
                                          <p:attrName>ppt_x</p:attrName>
                                        </p:attrNameLst>
                                      </p:cBhvr>
                                      <p:tavLst>
                                        <p:tav tm="0">
                                          <p:val>
                                            <p:strVal val="#ppt_x"/>
                                          </p:val>
                                        </p:tav>
                                        <p:tav tm="100000">
                                          <p:val>
                                            <p:strVal val="#ppt_x"/>
                                          </p:val>
                                        </p:tav>
                                      </p:tavLst>
                                    </p:anim>
                                    <p:anim calcmode="lin" valueType="num">
                                      <p:cBhvr additive="base">
                                        <p:cTn id="235" dur="1000" fill="hold"/>
                                        <p:tgtEl>
                                          <p:spTgt spid="4107"/>
                                        </p:tgtEl>
                                        <p:attrNameLst>
                                          <p:attrName>ppt_y</p:attrName>
                                        </p:attrNameLst>
                                      </p:cBhvr>
                                      <p:tavLst>
                                        <p:tav tm="0">
                                          <p:val>
                                            <p:strVal val="1+#ppt_h/2"/>
                                          </p:val>
                                        </p:tav>
                                        <p:tav tm="100000">
                                          <p:val>
                                            <p:strVal val="#ppt_y"/>
                                          </p:val>
                                        </p:tav>
                                      </p:tavLst>
                                    </p:anim>
                                  </p:childTnLst>
                                </p:cTn>
                              </p:par>
                            </p:childTnLst>
                          </p:cTn>
                        </p:par>
                        <p:par>
                          <p:cTn id="236" fill="hold" nodeType="afterGroup">
                            <p:stCondLst>
                              <p:cond delay="5500"/>
                            </p:stCondLst>
                            <p:childTnLst>
                              <p:par>
                                <p:cTn id="237" presetID="2" presetClass="entr" presetSubtype="4" fill="hold" grpId="0" nodeType="afterEffect">
                                  <p:stCondLst>
                                    <p:cond delay="500"/>
                                  </p:stCondLst>
                                  <p:childTnLst>
                                    <p:set>
                                      <p:cBhvr>
                                        <p:cTn id="238" dur="1" fill="hold">
                                          <p:stCondLst>
                                            <p:cond delay="0"/>
                                          </p:stCondLst>
                                        </p:cTn>
                                        <p:tgtEl>
                                          <p:spTgt spid="4105"/>
                                        </p:tgtEl>
                                        <p:attrNameLst>
                                          <p:attrName>style.visibility</p:attrName>
                                        </p:attrNameLst>
                                      </p:cBhvr>
                                      <p:to>
                                        <p:strVal val="visible"/>
                                      </p:to>
                                    </p:set>
                                    <p:anim calcmode="lin" valueType="num">
                                      <p:cBhvr additive="base">
                                        <p:cTn id="239" dur="1000" fill="hold"/>
                                        <p:tgtEl>
                                          <p:spTgt spid="4105"/>
                                        </p:tgtEl>
                                        <p:attrNameLst>
                                          <p:attrName>ppt_x</p:attrName>
                                        </p:attrNameLst>
                                      </p:cBhvr>
                                      <p:tavLst>
                                        <p:tav tm="0">
                                          <p:val>
                                            <p:strVal val="#ppt_x"/>
                                          </p:val>
                                        </p:tav>
                                        <p:tav tm="100000">
                                          <p:val>
                                            <p:strVal val="#ppt_x"/>
                                          </p:val>
                                        </p:tav>
                                      </p:tavLst>
                                    </p:anim>
                                    <p:anim calcmode="lin" valueType="num">
                                      <p:cBhvr additive="base">
                                        <p:cTn id="240" dur="1000" fill="hold"/>
                                        <p:tgtEl>
                                          <p:spTgt spid="4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4100" grpId="0" autoUpdateAnimBg="0"/>
      <p:bldP spid="4101" grpId="0" autoUpdateAnimBg="0"/>
      <p:bldP spid="4102" grpId="0" autoUpdateAnimBg="0"/>
      <p:bldP spid="4103" grpId="0" autoUpdateAnimBg="0"/>
      <p:bldP spid="4104" grpId="0" autoUpdateAnimBg="0"/>
      <p:bldP spid="4105" grpId="0"/>
      <p:bldP spid="4106" grpId="0"/>
      <p:bldP spid="4107" grpId="0"/>
      <p:bldP spid="4108" grpId="0" animBg="1"/>
      <p:bldP spid="4108" grpId="1" animBg="1"/>
      <p:bldP spid="4109" grpId="0" animBg="1"/>
      <p:bldP spid="4109" grpId="1" animBg="1"/>
      <p:bldP spid="4110" grpId="0" animBg="1"/>
      <p:bldP spid="4110" grpId="1" animBg="1"/>
      <p:bldP spid="4110" grpId="2" animBg="1"/>
      <p:bldP spid="4111" grpId="0" animBg="1"/>
      <p:bldP spid="4111" grpId="1" animBg="1"/>
      <p:bldP spid="4112" grpId="0" animBg="1"/>
      <p:bldP spid="4112" grpId="1" animBg="1"/>
      <p:bldP spid="4113" grpId="0" animBg="1"/>
      <p:bldP spid="4113" grpId="1" animBg="1"/>
      <p:bldP spid="4114" grpId="0" animBg="1"/>
      <p:bldP spid="4114" grpId="1" animBg="1"/>
      <p:bldP spid="4115" grpId="0" animBg="1"/>
      <p:bldP spid="4115" grpId="1" animBg="1"/>
      <p:bldP spid="4116" grpId="0" animBg="1"/>
      <p:bldP spid="4116" grpId="1" animBg="1"/>
      <p:bldP spid="4117" grpId="0" animBg="1"/>
      <p:bldP spid="4117" grpId="1" animBg="1"/>
      <p:bldP spid="4118" grpId="0" animBg="1"/>
      <p:bldP spid="4118" grpId="1" animBg="1"/>
      <p:bldP spid="4119" grpId="0" animBg="1"/>
      <p:bldP spid="4119" grpId="1" animBg="1"/>
      <p:bldP spid="4119" grpId="2" animBg="1"/>
      <p:bldP spid="4120" grpId="0" animBg="1"/>
      <p:bldP spid="4120" grpId="1" animBg="1"/>
      <p:bldP spid="4120" grpId="2" animBg="1"/>
      <p:bldP spid="4121" grpId="0" animBg="1"/>
      <p:bldP spid="4121" grpId="1" animBg="1"/>
      <p:bldP spid="4121" grpId="2" animBg="1"/>
      <p:bldP spid="4122" grpId="0" animBg="1"/>
      <p:bldP spid="4122" grpId="1" animBg="1"/>
      <p:bldP spid="4122" grpId="2" animBg="1"/>
      <p:bldP spid="4123" grpId="0" animBg="1"/>
      <p:bldP spid="4123" grpId="1" animBg="1"/>
      <p:bldP spid="4123" grpId="2" animBg="1"/>
      <p:bldP spid="4124" grpId="0" animBg="1"/>
      <p:bldP spid="4124" grpId="1" animBg="1"/>
      <p:bldP spid="4124" grpId="2" animBg="1"/>
      <p:bldP spid="4125" grpId="0" animBg="1"/>
      <p:bldP spid="4125" grpId="1" animBg="1"/>
      <p:bldP spid="4125" grpId="2" animBg="1"/>
      <p:bldP spid="4126" grpId="0" animBg="1"/>
      <p:bldP spid="4126" grpId="1" animBg="1"/>
      <p:bldP spid="4126" grpId="2" animBg="1"/>
      <p:bldP spid="4127" grpId="0" animBg="1"/>
      <p:bldP spid="4127" grpId="1" animBg="1"/>
      <p:bldP spid="4127"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s>
            <a:gs pos="100000">
              <a:schemeClr val="accent2"/>
            </a:gs>
          </a:gsLst>
          <a:lin ang="5400000" scaled="1"/>
        </a:gradFill>
        <a:effectLst/>
      </p:bgPr>
    </p:bg>
    <p:spTree>
      <p:nvGrpSpPr>
        <p:cNvPr id="1" name=""/>
        <p:cNvGrpSpPr/>
        <p:nvPr/>
      </p:nvGrpSpPr>
      <p:grpSpPr>
        <a:xfrm>
          <a:off x="0" y="0"/>
          <a:ext cx="0" cy="0"/>
          <a:chOff x="0" y="0"/>
          <a:chExt cx="0" cy="0"/>
        </a:xfrm>
      </p:grpSpPr>
      <p:sp>
        <p:nvSpPr>
          <p:cNvPr id="5122" name="AutoShape 2"/>
          <p:cNvSpPr>
            <a:spLocks noChangeArrowheads="1"/>
          </p:cNvSpPr>
          <p:nvPr/>
        </p:nvSpPr>
        <p:spPr bwMode="auto">
          <a:xfrm>
            <a:off x="4343400" y="38100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23" name="AutoShape 3"/>
          <p:cNvSpPr>
            <a:spLocks noChangeArrowheads="1"/>
          </p:cNvSpPr>
          <p:nvPr/>
        </p:nvSpPr>
        <p:spPr bwMode="auto">
          <a:xfrm>
            <a:off x="4800600" y="38100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24" name="AutoShape 4"/>
          <p:cNvSpPr>
            <a:spLocks noChangeArrowheads="1"/>
          </p:cNvSpPr>
          <p:nvPr/>
        </p:nvSpPr>
        <p:spPr bwMode="auto">
          <a:xfrm>
            <a:off x="5257800" y="38100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25" name="AutoShape 5"/>
          <p:cNvSpPr>
            <a:spLocks noChangeArrowheads="1"/>
          </p:cNvSpPr>
          <p:nvPr/>
        </p:nvSpPr>
        <p:spPr bwMode="auto">
          <a:xfrm>
            <a:off x="3733800" y="39624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26" name="AutoShape 6"/>
          <p:cNvSpPr>
            <a:spLocks noChangeArrowheads="1"/>
          </p:cNvSpPr>
          <p:nvPr/>
        </p:nvSpPr>
        <p:spPr bwMode="auto">
          <a:xfrm>
            <a:off x="4191000" y="39624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27" name="AutoShape 7"/>
          <p:cNvSpPr>
            <a:spLocks noChangeArrowheads="1"/>
          </p:cNvSpPr>
          <p:nvPr/>
        </p:nvSpPr>
        <p:spPr bwMode="auto">
          <a:xfrm>
            <a:off x="4648200" y="39624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28" name="AutoShape 8"/>
          <p:cNvSpPr>
            <a:spLocks noChangeArrowheads="1"/>
          </p:cNvSpPr>
          <p:nvPr/>
        </p:nvSpPr>
        <p:spPr bwMode="auto">
          <a:xfrm>
            <a:off x="5105400" y="39624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29" name="AutoShape 9"/>
          <p:cNvSpPr>
            <a:spLocks noChangeArrowheads="1"/>
          </p:cNvSpPr>
          <p:nvPr/>
        </p:nvSpPr>
        <p:spPr bwMode="auto">
          <a:xfrm>
            <a:off x="3581400" y="41148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0" name="AutoShape 10"/>
          <p:cNvSpPr>
            <a:spLocks noChangeArrowheads="1"/>
          </p:cNvSpPr>
          <p:nvPr/>
        </p:nvSpPr>
        <p:spPr bwMode="auto">
          <a:xfrm>
            <a:off x="4038600" y="41148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1" name="AutoShape 11"/>
          <p:cNvSpPr>
            <a:spLocks noChangeArrowheads="1"/>
          </p:cNvSpPr>
          <p:nvPr/>
        </p:nvSpPr>
        <p:spPr bwMode="auto">
          <a:xfrm>
            <a:off x="4495800" y="41148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2" name="AutoShape 12"/>
          <p:cNvSpPr>
            <a:spLocks noChangeArrowheads="1"/>
          </p:cNvSpPr>
          <p:nvPr/>
        </p:nvSpPr>
        <p:spPr bwMode="auto">
          <a:xfrm>
            <a:off x="4953000" y="41148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3" name="AutoShape 13"/>
          <p:cNvSpPr>
            <a:spLocks noChangeArrowheads="1"/>
          </p:cNvSpPr>
          <p:nvPr/>
        </p:nvSpPr>
        <p:spPr bwMode="auto">
          <a:xfrm>
            <a:off x="3429000" y="42672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4" name="AutoShape 14"/>
          <p:cNvSpPr>
            <a:spLocks noChangeArrowheads="1"/>
          </p:cNvSpPr>
          <p:nvPr/>
        </p:nvSpPr>
        <p:spPr bwMode="auto">
          <a:xfrm>
            <a:off x="3886200" y="42672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5" name="AutoShape 15"/>
          <p:cNvSpPr>
            <a:spLocks noChangeArrowheads="1"/>
          </p:cNvSpPr>
          <p:nvPr/>
        </p:nvSpPr>
        <p:spPr bwMode="auto">
          <a:xfrm>
            <a:off x="4343400" y="42672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6" name="AutoShape 16"/>
          <p:cNvSpPr>
            <a:spLocks noChangeArrowheads="1"/>
          </p:cNvSpPr>
          <p:nvPr/>
        </p:nvSpPr>
        <p:spPr bwMode="auto">
          <a:xfrm>
            <a:off x="4800600" y="42672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7" name="Text Box 17"/>
          <p:cNvSpPr txBox="1">
            <a:spLocks noChangeArrowheads="1"/>
          </p:cNvSpPr>
          <p:nvPr/>
        </p:nvSpPr>
        <p:spPr bwMode="auto">
          <a:xfrm>
            <a:off x="0" y="381000"/>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Given a surface area of </a:t>
            </a:r>
            <a:r>
              <a:rPr lang="en-US" altLang="en-US" sz="2400" b="1">
                <a:latin typeface="Times New Roman" panose="02020603050405020304" pitchFamily="18" charset="0"/>
                <a:cs typeface="Times New Roman" panose="02020603050405020304" pitchFamily="18" charset="0"/>
              </a:rPr>
              <a:t>1</a:t>
            </a:r>
            <a:r>
              <a:rPr lang="en-US" altLang="en-US" sz="2400" b="1" baseline="30000">
                <a:latin typeface="Times New Roman" panose="02020603050405020304" pitchFamily="18" charset="0"/>
                <a:cs typeface="Times New Roman" panose="02020603050405020304" pitchFamily="18" charset="0"/>
              </a:rPr>
              <a:t>2</a:t>
            </a:r>
            <a:r>
              <a:rPr lang="en-US" altLang="en-US" sz="2400" b="1">
                <a:latin typeface="Times New Roman" panose="02020603050405020304" pitchFamily="18" charset="0"/>
                <a:cs typeface="Times New Roman" panose="02020603050405020304" pitchFamily="18" charset="0"/>
              </a:rPr>
              <a:t>”, </a:t>
            </a:r>
          </a:p>
        </p:txBody>
      </p:sp>
      <p:sp>
        <p:nvSpPr>
          <p:cNvPr id="5138" name="AutoShape 18"/>
          <p:cNvSpPr>
            <a:spLocks noChangeArrowheads="1"/>
          </p:cNvSpPr>
          <p:nvPr/>
        </p:nvSpPr>
        <p:spPr bwMode="auto">
          <a:xfrm>
            <a:off x="3886200" y="38100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39" name="Text Box 19"/>
          <p:cNvSpPr txBox="1">
            <a:spLocks noChangeArrowheads="1"/>
          </p:cNvSpPr>
          <p:nvPr/>
        </p:nvSpPr>
        <p:spPr bwMode="auto">
          <a:xfrm>
            <a:off x="3657600" y="3810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if we apply</a:t>
            </a:r>
            <a:r>
              <a:rPr lang="en-US" altLang="en-US" sz="2400">
                <a:latin typeface="Times New Roman" panose="02020603050405020304" pitchFamily="18" charset="0"/>
              </a:rPr>
              <a:t> </a:t>
            </a:r>
            <a:r>
              <a:rPr lang="en-US" altLang="en-US" sz="2400" b="1">
                <a:latin typeface="Times New Roman" panose="02020603050405020304" pitchFamily="18" charset="0"/>
              </a:rPr>
              <a:t>a load of 14.7 pounds,</a:t>
            </a:r>
            <a:endParaRPr lang="en-US" altLang="en-US" sz="2400">
              <a:latin typeface="Times New Roman" panose="02020603050405020304" pitchFamily="18" charset="0"/>
            </a:endParaRPr>
          </a:p>
        </p:txBody>
      </p:sp>
      <p:sp>
        <p:nvSpPr>
          <p:cNvPr id="5140" name="AutoShape 20"/>
          <p:cNvSpPr>
            <a:spLocks noChangeArrowheads="1"/>
          </p:cNvSpPr>
          <p:nvPr/>
        </p:nvSpPr>
        <p:spPr bwMode="auto">
          <a:xfrm>
            <a:off x="3886200" y="34290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41" name="Text Box 21"/>
          <p:cNvSpPr txBox="1">
            <a:spLocks noChangeArrowheads="1"/>
          </p:cNvSpPr>
          <p:nvPr/>
        </p:nvSpPr>
        <p:spPr bwMode="auto">
          <a:xfrm>
            <a:off x="0" y="685800"/>
            <a:ext cx="6553200" cy="457200"/>
          </a:xfrm>
          <a:prstGeom prst="rect">
            <a:avLst/>
          </a:prstGeom>
          <a:noFill/>
          <a:ln w="9525">
            <a:noFill/>
            <a:miter lim="800000"/>
            <a:headEnd/>
            <a:tailEnd/>
          </a:ln>
          <a:effectLst/>
        </p:spPr>
        <p:txBody>
          <a:bodyPr>
            <a:spAutoFit/>
          </a:bodyPr>
          <a:lstStyle/>
          <a:p>
            <a:pPr>
              <a:spcBef>
                <a:spcPct val="50000"/>
              </a:spcBef>
              <a:defRPr/>
            </a:pPr>
            <a:r>
              <a:rPr lang="en-US" sz="2400" b="1">
                <a:latin typeface="Times New Roman" charset="0"/>
              </a:rPr>
              <a:t>we have </a:t>
            </a:r>
            <a:r>
              <a:rPr lang="en-US" sz="2400" b="1">
                <a:solidFill>
                  <a:schemeClr val="accent2"/>
                </a:solidFill>
                <a:effectLst>
                  <a:outerShdw blurRad="38100" dist="38100" dir="2700000" algn="tl">
                    <a:srgbClr val="000000"/>
                  </a:outerShdw>
                </a:effectLst>
                <a:latin typeface="Times New Roman" charset="0"/>
              </a:rPr>
              <a:t>14.7 pounds/square inch</a:t>
            </a:r>
            <a:r>
              <a:rPr lang="en-US" sz="2400" b="1">
                <a:latin typeface="Times New Roman" charset="0"/>
              </a:rPr>
              <a:t>, or </a:t>
            </a:r>
            <a:r>
              <a:rPr lang="en-US" sz="2400" b="1">
                <a:solidFill>
                  <a:schemeClr val="accent2"/>
                </a:solidFill>
                <a:effectLst>
                  <a:outerShdw blurRad="38100" dist="38100" dir="2700000" algn="tl">
                    <a:srgbClr val="000000"/>
                  </a:outerShdw>
                </a:effectLst>
                <a:latin typeface="Times New Roman" charset="0"/>
              </a:rPr>
              <a:t>14.7 psi</a:t>
            </a:r>
            <a:r>
              <a:rPr lang="en-US" sz="2400" b="1">
                <a:latin typeface="Times New Roman" charset="0"/>
              </a:rPr>
              <a:t>.</a:t>
            </a:r>
            <a:endParaRPr lang="en-US" sz="2400" b="1">
              <a:solidFill>
                <a:schemeClr val="accent2"/>
              </a:solidFill>
              <a:latin typeface="Times New Roman" charset="0"/>
            </a:endParaRPr>
          </a:p>
        </p:txBody>
      </p:sp>
      <p:sp>
        <p:nvSpPr>
          <p:cNvPr id="5142" name="Text Box 22"/>
          <p:cNvSpPr txBox="1">
            <a:spLocks noChangeArrowheads="1"/>
          </p:cNvSpPr>
          <p:nvPr/>
        </p:nvSpPr>
        <p:spPr bwMode="auto">
          <a:xfrm>
            <a:off x="0" y="10668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However, if we have </a:t>
            </a:r>
            <a:r>
              <a:rPr lang="en-US" altLang="en-US" sz="2400" b="1">
                <a:latin typeface="Times New Roman" panose="02020603050405020304" pitchFamily="18" charset="0"/>
                <a:cs typeface="Times New Roman" panose="02020603050405020304" pitchFamily="18" charset="0"/>
              </a:rPr>
              <a:t>16</a:t>
            </a:r>
            <a:r>
              <a:rPr lang="en-US" altLang="en-US" sz="2400" b="1" baseline="30000">
                <a:latin typeface="Times New Roman" panose="02020603050405020304" pitchFamily="18" charset="0"/>
                <a:cs typeface="Times New Roman" panose="02020603050405020304" pitchFamily="18" charset="0"/>
              </a:rPr>
              <a:t>2</a:t>
            </a:r>
            <a:r>
              <a:rPr lang="en-US" altLang="en-US" sz="2400" b="1">
                <a:latin typeface="Times New Roman" panose="02020603050405020304" pitchFamily="18" charset="0"/>
                <a:cs typeface="Times New Roman" panose="02020603050405020304" pitchFamily="18" charset="0"/>
              </a:rPr>
              <a:t>”,</a:t>
            </a:r>
            <a:r>
              <a:rPr lang="en-US" altLang="en-US" sz="2400" b="1">
                <a:latin typeface="Times New Roman" panose="02020603050405020304" pitchFamily="18" charset="0"/>
              </a:rPr>
              <a:t> </a:t>
            </a:r>
          </a:p>
        </p:txBody>
      </p:sp>
      <p:sp>
        <p:nvSpPr>
          <p:cNvPr id="5143" name="Text Box 23"/>
          <p:cNvSpPr txBox="1">
            <a:spLocks noChangeArrowheads="1"/>
          </p:cNvSpPr>
          <p:nvPr/>
        </p:nvSpPr>
        <p:spPr bwMode="auto">
          <a:xfrm>
            <a:off x="3429000" y="1066800"/>
            <a:ext cx="594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and apply 14.7 pounds to each square inch,</a:t>
            </a:r>
          </a:p>
        </p:txBody>
      </p:sp>
      <p:sp>
        <p:nvSpPr>
          <p:cNvPr id="5144" name="AutoShape 24"/>
          <p:cNvSpPr>
            <a:spLocks noChangeArrowheads="1"/>
          </p:cNvSpPr>
          <p:nvPr/>
        </p:nvSpPr>
        <p:spPr bwMode="auto">
          <a:xfrm>
            <a:off x="4343400" y="34290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45" name="AutoShape 25"/>
          <p:cNvSpPr>
            <a:spLocks noChangeArrowheads="1"/>
          </p:cNvSpPr>
          <p:nvPr/>
        </p:nvSpPr>
        <p:spPr bwMode="auto">
          <a:xfrm>
            <a:off x="4800600" y="34290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46" name="AutoShape 26"/>
          <p:cNvSpPr>
            <a:spLocks noChangeArrowheads="1"/>
          </p:cNvSpPr>
          <p:nvPr/>
        </p:nvSpPr>
        <p:spPr bwMode="auto">
          <a:xfrm>
            <a:off x="5257800" y="34290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47" name="AutoShape 27"/>
          <p:cNvSpPr>
            <a:spLocks noChangeArrowheads="1"/>
          </p:cNvSpPr>
          <p:nvPr/>
        </p:nvSpPr>
        <p:spPr bwMode="auto">
          <a:xfrm>
            <a:off x="3733800" y="35814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48" name="AutoShape 28"/>
          <p:cNvSpPr>
            <a:spLocks noChangeArrowheads="1"/>
          </p:cNvSpPr>
          <p:nvPr/>
        </p:nvSpPr>
        <p:spPr bwMode="auto">
          <a:xfrm>
            <a:off x="4191000" y="35814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49" name="AutoShape 29"/>
          <p:cNvSpPr>
            <a:spLocks noChangeArrowheads="1"/>
          </p:cNvSpPr>
          <p:nvPr/>
        </p:nvSpPr>
        <p:spPr bwMode="auto">
          <a:xfrm>
            <a:off x="4648200" y="35814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0" name="AutoShape 30"/>
          <p:cNvSpPr>
            <a:spLocks noChangeArrowheads="1"/>
          </p:cNvSpPr>
          <p:nvPr/>
        </p:nvSpPr>
        <p:spPr bwMode="auto">
          <a:xfrm>
            <a:off x="5105400" y="35814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1" name="AutoShape 31"/>
          <p:cNvSpPr>
            <a:spLocks noChangeArrowheads="1"/>
          </p:cNvSpPr>
          <p:nvPr/>
        </p:nvSpPr>
        <p:spPr bwMode="auto">
          <a:xfrm>
            <a:off x="3581400" y="37338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2" name="AutoShape 32"/>
          <p:cNvSpPr>
            <a:spLocks noChangeArrowheads="1"/>
          </p:cNvSpPr>
          <p:nvPr/>
        </p:nvSpPr>
        <p:spPr bwMode="auto">
          <a:xfrm>
            <a:off x="4038600" y="37338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3" name="AutoShape 33"/>
          <p:cNvSpPr>
            <a:spLocks noChangeArrowheads="1"/>
          </p:cNvSpPr>
          <p:nvPr/>
        </p:nvSpPr>
        <p:spPr bwMode="auto">
          <a:xfrm>
            <a:off x="4495800" y="37338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4" name="AutoShape 34"/>
          <p:cNvSpPr>
            <a:spLocks noChangeArrowheads="1"/>
          </p:cNvSpPr>
          <p:nvPr/>
        </p:nvSpPr>
        <p:spPr bwMode="auto">
          <a:xfrm>
            <a:off x="4953000" y="37338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5" name="AutoShape 35"/>
          <p:cNvSpPr>
            <a:spLocks noChangeArrowheads="1"/>
          </p:cNvSpPr>
          <p:nvPr/>
        </p:nvSpPr>
        <p:spPr bwMode="auto">
          <a:xfrm>
            <a:off x="3429000" y="38862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6" name="AutoShape 36"/>
          <p:cNvSpPr>
            <a:spLocks noChangeArrowheads="1"/>
          </p:cNvSpPr>
          <p:nvPr/>
        </p:nvSpPr>
        <p:spPr bwMode="auto">
          <a:xfrm>
            <a:off x="3886200" y="38862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7" name="AutoShape 37"/>
          <p:cNvSpPr>
            <a:spLocks noChangeArrowheads="1"/>
          </p:cNvSpPr>
          <p:nvPr/>
        </p:nvSpPr>
        <p:spPr bwMode="auto">
          <a:xfrm>
            <a:off x="4343400" y="38862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8" name="AutoShape 38"/>
          <p:cNvSpPr>
            <a:spLocks noChangeArrowheads="1"/>
          </p:cNvSpPr>
          <p:nvPr/>
        </p:nvSpPr>
        <p:spPr bwMode="auto">
          <a:xfrm>
            <a:off x="4800600" y="38862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59" name="Text Box 39"/>
          <p:cNvSpPr txBox="1">
            <a:spLocks noChangeArrowheads="1"/>
          </p:cNvSpPr>
          <p:nvPr/>
        </p:nvSpPr>
        <p:spPr bwMode="auto">
          <a:xfrm>
            <a:off x="0" y="14478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rPr>
              <a:t>we will still have 14.7 psi</a:t>
            </a:r>
          </a:p>
        </p:txBody>
      </p:sp>
      <p:sp>
        <p:nvSpPr>
          <p:cNvPr id="5160" name="Text Box 40"/>
          <p:cNvSpPr txBox="1">
            <a:spLocks noChangeArrowheads="1"/>
          </p:cNvSpPr>
          <p:nvPr/>
        </p:nvSpPr>
        <p:spPr bwMode="auto">
          <a:xfrm>
            <a:off x="3276600" y="1447800"/>
            <a:ext cx="5334000" cy="457200"/>
          </a:xfrm>
          <a:prstGeom prst="rect">
            <a:avLst/>
          </a:prstGeom>
          <a:noFill/>
          <a:ln w="9525">
            <a:noFill/>
            <a:miter lim="800000"/>
            <a:headEnd/>
            <a:tailEnd/>
          </a:ln>
          <a:effectLst/>
        </p:spPr>
        <p:txBody>
          <a:bodyPr>
            <a:spAutoFit/>
          </a:bodyPr>
          <a:lstStyle/>
          <a:p>
            <a:pPr>
              <a:spcBef>
                <a:spcPct val="50000"/>
              </a:spcBef>
              <a:defRPr/>
            </a:pPr>
            <a:r>
              <a:rPr lang="en-US" sz="2400" b="1">
                <a:latin typeface="Times New Roman" charset="0"/>
              </a:rPr>
              <a:t>but, using our formula of </a:t>
            </a:r>
            <a:r>
              <a:rPr lang="en-US" sz="2400" b="1">
                <a:solidFill>
                  <a:srgbClr val="FF3300"/>
                </a:solidFill>
                <a:effectLst>
                  <a:outerShdw blurRad="38100" dist="38100" dir="2700000" algn="tl">
                    <a:srgbClr val="000000"/>
                  </a:outerShdw>
                </a:effectLst>
                <a:latin typeface="Times New Roman" charset="0"/>
              </a:rPr>
              <a:t>F = PA</a:t>
            </a:r>
            <a:r>
              <a:rPr lang="en-US" sz="2400" b="1">
                <a:latin typeface="Times New Roman" charset="0"/>
              </a:rPr>
              <a:t>,</a:t>
            </a:r>
          </a:p>
        </p:txBody>
      </p:sp>
      <p:sp>
        <p:nvSpPr>
          <p:cNvPr id="5161" name="Text Box 41"/>
          <p:cNvSpPr txBox="1">
            <a:spLocks noChangeArrowheads="1"/>
          </p:cNvSpPr>
          <p:nvPr/>
        </p:nvSpPr>
        <p:spPr bwMode="auto">
          <a:xfrm>
            <a:off x="0" y="1828800"/>
            <a:ext cx="8991600" cy="457200"/>
          </a:xfrm>
          <a:prstGeom prst="rect">
            <a:avLst/>
          </a:prstGeom>
          <a:noFill/>
          <a:ln w="9525">
            <a:noFill/>
            <a:miter lim="800000"/>
            <a:headEnd/>
            <a:tailEnd/>
          </a:ln>
          <a:effectLst/>
        </p:spPr>
        <p:txBody>
          <a:bodyPr>
            <a:spAutoFit/>
          </a:bodyPr>
          <a:lstStyle/>
          <a:p>
            <a:pPr>
              <a:spcBef>
                <a:spcPct val="50000"/>
              </a:spcBef>
              <a:defRPr/>
            </a:pPr>
            <a:r>
              <a:rPr lang="en-US" sz="2400" b="1">
                <a:latin typeface="Times New Roman" charset="0"/>
              </a:rPr>
              <a:t>we find that our </a:t>
            </a:r>
            <a:r>
              <a:rPr lang="en-US" sz="2400" b="1">
                <a:solidFill>
                  <a:schemeClr val="accent2"/>
                </a:solidFill>
                <a:effectLst>
                  <a:outerShdw blurRad="38100" dist="38100" dir="2700000" algn="tl">
                    <a:srgbClr val="000000"/>
                  </a:outerShdw>
                </a:effectLst>
                <a:latin typeface="Times New Roman" charset="0"/>
              </a:rPr>
              <a:t>Force = 14.7 psi x </a:t>
            </a:r>
            <a:r>
              <a:rPr lang="en-US" sz="2400" b="1">
                <a:solidFill>
                  <a:schemeClr val="accent2"/>
                </a:solidFill>
                <a:effectLst>
                  <a:outerShdw blurRad="38100" dist="38100" dir="2700000" algn="tl">
                    <a:srgbClr val="000000"/>
                  </a:outerShdw>
                </a:effectLst>
                <a:latin typeface="Times New Roman" charset="0"/>
                <a:cs typeface="Times New Roman" charset="0"/>
              </a:rPr>
              <a:t>16</a:t>
            </a:r>
            <a:r>
              <a:rPr lang="en-US" sz="2400" b="1" baseline="30000">
                <a:solidFill>
                  <a:schemeClr val="accent2"/>
                </a:solidFill>
                <a:effectLst>
                  <a:outerShdw blurRad="38100" dist="38100" dir="2700000" algn="tl">
                    <a:srgbClr val="000000"/>
                  </a:outerShdw>
                </a:effectLst>
                <a:latin typeface="Times New Roman" charset="0"/>
                <a:cs typeface="Times New Roman" charset="0"/>
              </a:rPr>
              <a:t>2</a:t>
            </a:r>
            <a:r>
              <a:rPr lang="en-US" sz="2400" b="1">
                <a:solidFill>
                  <a:schemeClr val="accent2"/>
                </a:solidFill>
                <a:effectLst>
                  <a:outerShdw blurRad="38100" dist="38100" dir="2700000" algn="tl">
                    <a:srgbClr val="000000"/>
                  </a:outerShdw>
                </a:effectLst>
                <a:latin typeface="Times New Roman" charset="0"/>
                <a:cs typeface="Times New Roman" charset="0"/>
              </a:rPr>
              <a:t>”,</a:t>
            </a:r>
            <a:r>
              <a:rPr lang="en-US" sz="2400" b="1">
                <a:latin typeface="Times New Roman" charset="0"/>
                <a:cs typeface="Times New Roman" charset="0"/>
              </a:rPr>
              <a:t> or </a:t>
            </a:r>
            <a:r>
              <a:rPr lang="en-US" sz="2400" b="1">
                <a:solidFill>
                  <a:schemeClr val="accent2"/>
                </a:solidFill>
                <a:effectLst>
                  <a:outerShdw blurRad="38100" dist="38100" dir="2700000" algn="tl">
                    <a:srgbClr val="000000"/>
                  </a:outerShdw>
                </a:effectLst>
                <a:latin typeface="Times New Roman" charset="0"/>
                <a:cs typeface="Times New Roman" charset="0"/>
              </a:rPr>
              <a:t>235.2 pounds of force</a:t>
            </a:r>
            <a:r>
              <a:rPr lang="en-US" sz="2400" b="1">
                <a:latin typeface="Times New Roman" charset="0"/>
                <a:cs typeface="Times New Roman" charset="0"/>
              </a:rPr>
              <a:t>.</a:t>
            </a:r>
            <a:endParaRPr lang="en-US" sz="2400" b="1">
              <a:solidFill>
                <a:schemeClr val="accent2"/>
              </a:solidFill>
              <a:effectLst>
                <a:outerShdw blurRad="38100" dist="38100" dir="2700000" algn="tl">
                  <a:srgbClr val="000000"/>
                </a:outerShdw>
              </a:effectLst>
              <a:latin typeface="Times New Roman" charset="0"/>
            </a:endParaRPr>
          </a:p>
        </p:txBody>
      </p:sp>
      <p:sp>
        <p:nvSpPr>
          <p:cNvPr id="6186" name="AutoShape 42"/>
          <p:cNvSpPr>
            <a:spLocks noChangeArrowheads="1"/>
          </p:cNvSpPr>
          <p:nvPr/>
        </p:nvSpPr>
        <p:spPr bwMode="auto">
          <a:xfrm>
            <a:off x="228600" y="3200400"/>
            <a:ext cx="609600" cy="533400"/>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63" name="Text Box 43"/>
          <p:cNvSpPr txBox="1">
            <a:spLocks noChangeArrowheads="1"/>
          </p:cNvSpPr>
          <p:nvPr/>
        </p:nvSpPr>
        <p:spPr bwMode="auto">
          <a:xfrm>
            <a:off x="838200" y="3200400"/>
            <a:ext cx="2133600" cy="457200"/>
          </a:xfrm>
          <a:prstGeom prst="rect">
            <a:avLst/>
          </a:prstGeom>
          <a:noFill/>
          <a:ln w="9525">
            <a:noFill/>
            <a:miter lim="800000"/>
            <a:headEnd/>
            <a:tailEnd/>
          </a:ln>
          <a:effectLst/>
        </p:spPr>
        <p:txBody>
          <a:bodyPr>
            <a:spAutoFit/>
          </a:bodyPr>
          <a:lstStyle/>
          <a:p>
            <a:pPr>
              <a:spcBef>
                <a:spcPct val="50000"/>
              </a:spcBef>
              <a:defRPr/>
            </a:pPr>
            <a:r>
              <a:rPr lang="en-US" sz="2400" b="1">
                <a:solidFill>
                  <a:schemeClr val="accent2"/>
                </a:solidFill>
                <a:effectLst>
                  <a:outerShdw blurRad="38100" dist="38100" dir="2700000" algn="tl">
                    <a:srgbClr val="000000"/>
                  </a:outerShdw>
                </a:effectLst>
                <a:latin typeface="Times New Roman" charset="0"/>
              </a:rPr>
              <a:t>= 14.7 Pounds</a:t>
            </a:r>
          </a:p>
        </p:txBody>
      </p:sp>
      <p:sp>
        <p:nvSpPr>
          <p:cNvPr id="6188" name="AutoShape 44"/>
          <p:cNvSpPr>
            <a:spLocks noChangeArrowheads="1"/>
          </p:cNvSpPr>
          <p:nvPr/>
        </p:nvSpPr>
        <p:spPr bwMode="auto">
          <a:xfrm>
            <a:off x="228600" y="4191000"/>
            <a:ext cx="609600" cy="152400"/>
          </a:xfrm>
          <a:prstGeom prst="parallelogram">
            <a:avLst>
              <a:gd name="adj"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65" name="Text Box 45"/>
          <p:cNvSpPr txBox="1">
            <a:spLocks noChangeArrowheads="1"/>
          </p:cNvSpPr>
          <p:nvPr/>
        </p:nvSpPr>
        <p:spPr bwMode="auto">
          <a:xfrm>
            <a:off x="914400" y="4038600"/>
            <a:ext cx="990600" cy="457200"/>
          </a:xfrm>
          <a:prstGeom prst="rect">
            <a:avLst/>
          </a:prstGeom>
          <a:noFill/>
          <a:ln w="9525">
            <a:noFill/>
            <a:miter lim="800000"/>
            <a:headEnd/>
            <a:tailEnd/>
          </a:ln>
          <a:effectLst/>
        </p:spPr>
        <p:txBody>
          <a:bodyPr>
            <a:spAutoFit/>
          </a:bodyPr>
          <a:lstStyle/>
          <a:p>
            <a:pPr>
              <a:spcBef>
                <a:spcPct val="50000"/>
              </a:spcBef>
              <a:defRPr/>
            </a:pPr>
            <a:r>
              <a:rPr lang="en-US" sz="2400" b="1">
                <a:solidFill>
                  <a:schemeClr val="accent2"/>
                </a:solidFill>
                <a:effectLst>
                  <a:outerShdw blurRad="38100" dist="38100" dir="2700000" algn="tl">
                    <a:srgbClr val="000000"/>
                  </a:outerShdw>
                </a:effectLst>
                <a:latin typeface="Times New Roman" charset="0"/>
              </a:rPr>
              <a:t>= </a:t>
            </a:r>
            <a:r>
              <a:rPr lang="en-US" sz="2400" b="1">
                <a:solidFill>
                  <a:schemeClr val="accent2"/>
                </a:solidFill>
                <a:effectLst>
                  <a:outerShdw blurRad="38100" dist="38100" dir="2700000" algn="tl">
                    <a:srgbClr val="000000"/>
                  </a:outerShdw>
                </a:effectLst>
                <a:latin typeface="Times New Roman" charset="0"/>
                <a:cs typeface="Times New Roman" charset="0"/>
              </a:rPr>
              <a:t>1</a:t>
            </a:r>
            <a:r>
              <a:rPr lang="en-US" sz="2400" b="1" baseline="30000">
                <a:solidFill>
                  <a:schemeClr val="accent2"/>
                </a:solidFill>
                <a:effectLst>
                  <a:outerShdw blurRad="38100" dist="38100" dir="2700000" algn="tl">
                    <a:srgbClr val="000000"/>
                  </a:outerShdw>
                </a:effectLst>
                <a:latin typeface="Times New Roman" charset="0"/>
                <a:cs typeface="Times New Roman" charset="0"/>
              </a:rPr>
              <a:t>2</a:t>
            </a:r>
            <a:r>
              <a:rPr lang="en-US" sz="2400" b="1">
                <a:solidFill>
                  <a:schemeClr val="accent2"/>
                </a:solidFill>
                <a:effectLst>
                  <a:outerShdw blurRad="38100" dist="38100" dir="2700000" algn="tl">
                    <a:srgbClr val="000000"/>
                  </a:outerShdw>
                </a:effectLst>
                <a:latin typeface="Times New Roman" charset="0"/>
                <a:cs typeface="Times New Roman" charset="0"/>
              </a:rPr>
              <a:t>”</a:t>
            </a:r>
            <a:r>
              <a:rPr lang="en-US" sz="2400" b="1">
                <a:latin typeface="Times New Roman" charset="0"/>
                <a:cs typeface="Times New Roman" charset="0"/>
              </a:rPr>
              <a:t> </a:t>
            </a:r>
          </a:p>
        </p:txBody>
      </p:sp>
      <p:sp>
        <p:nvSpPr>
          <p:cNvPr id="5166" name="AutoShape 46"/>
          <p:cNvSpPr>
            <a:spLocks noChangeArrowheads="1"/>
          </p:cNvSpPr>
          <p:nvPr/>
        </p:nvSpPr>
        <p:spPr bwMode="auto">
          <a:xfrm>
            <a:off x="4648200" y="2819400"/>
            <a:ext cx="152400" cy="914400"/>
          </a:xfrm>
          <a:prstGeom prst="downArrow">
            <a:avLst>
              <a:gd name="adj1" fmla="val 50000"/>
              <a:gd name="adj2" fmla="val 150000"/>
            </a:avLst>
          </a:prstGeom>
          <a:solidFill>
            <a:schemeClr val="accent1"/>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5167" name="Rectangle 47"/>
          <p:cNvSpPr>
            <a:spLocks noChangeArrowheads="1"/>
          </p:cNvSpPr>
          <p:nvPr/>
        </p:nvSpPr>
        <p:spPr bwMode="auto">
          <a:xfrm>
            <a:off x="3962400" y="2514600"/>
            <a:ext cx="1676400" cy="366713"/>
          </a:xfrm>
          <a:prstGeom prst="rect">
            <a:avLst/>
          </a:prstGeom>
          <a:noFill/>
          <a:ln w="9525">
            <a:noFill/>
            <a:miter lim="800000"/>
            <a:headEnd/>
            <a:tailEnd/>
          </a:ln>
          <a:effectLst/>
        </p:spPr>
        <p:txBody>
          <a:bodyPr>
            <a:spAutoFit/>
          </a:bodyPr>
          <a:lstStyle/>
          <a:p>
            <a:pPr>
              <a:defRPr/>
            </a:pPr>
            <a:r>
              <a:rPr lang="en-US" b="1">
                <a:solidFill>
                  <a:schemeClr val="accent2"/>
                </a:solidFill>
                <a:effectLst>
                  <a:outerShdw blurRad="38100" dist="38100" dir="2700000" algn="tl">
                    <a:srgbClr val="000000"/>
                  </a:outerShdw>
                </a:effectLst>
                <a:latin typeface="Arial" charset="0"/>
              </a:rPr>
              <a:t>235.2 Pounds</a:t>
            </a:r>
          </a:p>
        </p:txBody>
      </p:sp>
    </p:spTree>
    <p:custDataLst>
      <p:tags r:id="rId1"/>
    </p:custDataLst>
  </p:cSld>
  <p:clrMapOvr>
    <a:masterClrMapping/>
  </p:clrMapOvr>
  <p:transition advTm="46843"/>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86"/>
                                        </p:tgtEl>
                                        <p:attrNameLst>
                                          <p:attrName>style.visibility</p:attrName>
                                        </p:attrNameLst>
                                      </p:cBhvr>
                                      <p:to>
                                        <p:strVal val="visible"/>
                                      </p:to>
                                    </p:set>
                                    <p:animEffect transition="in" filter="fade">
                                      <p:cBhvr>
                                        <p:cTn id="7" dur="2000"/>
                                        <p:tgtEl>
                                          <p:spTgt spid="61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63"/>
                                        </p:tgtEl>
                                        <p:attrNameLst>
                                          <p:attrName>style.visibility</p:attrName>
                                        </p:attrNameLst>
                                      </p:cBhvr>
                                      <p:to>
                                        <p:strVal val="visible"/>
                                      </p:to>
                                    </p:set>
                                    <p:animEffect transition="in" filter="fade">
                                      <p:cBhvr>
                                        <p:cTn id="10" dur="2000"/>
                                        <p:tgtEl>
                                          <p:spTgt spid="516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88"/>
                                        </p:tgtEl>
                                        <p:attrNameLst>
                                          <p:attrName>style.visibility</p:attrName>
                                        </p:attrNameLst>
                                      </p:cBhvr>
                                      <p:to>
                                        <p:strVal val="visible"/>
                                      </p:to>
                                    </p:set>
                                    <p:animEffect transition="in" filter="fade">
                                      <p:cBhvr>
                                        <p:cTn id="13" dur="2000"/>
                                        <p:tgtEl>
                                          <p:spTgt spid="618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65"/>
                                        </p:tgtEl>
                                        <p:attrNameLst>
                                          <p:attrName>style.visibility</p:attrName>
                                        </p:attrNameLst>
                                      </p:cBhvr>
                                      <p:to>
                                        <p:strVal val="visible"/>
                                      </p:to>
                                    </p:set>
                                    <p:animEffect transition="in" filter="fade">
                                      <p:cBhvr>
                                        <p:cTn id="16" dur="2000"/>
                                        <p:tgtEl>
                                          <p:spTgt spid="5165"/>
                                        </p:tgtEl>
                                      </p:cBhvr>
                                    </p:animEffect>
                                  </p:childTnLst>
                                </p:cTn>
                              </p:par>
                            </p:childTnLst>
                          </p:cTn>
                        </p:par>
                        <p:par>
                          <p:cTn id="17" fill="hold" nodeType="afterGroup">
                            <p:stCondLst>
                              <p:cond delay="2000"/>
                            </p:stCondLst>
                            <p:childTnLst>
                              <p:par>
                                <p:cTn id="18" presetID="9" presetClass="entr" presetSubtype="0" fill="hold" grpId="0" nodeType="afterEffect">
                                  <p:stCondLst>
                                    <p:cond delay="0"/>
                                  </p:stCondLst>
                                  <p:childTnLst>
                                    <p:set>
                                      <p:cBhvr>
                                        <p:cTn id="19" dur="1" fill="hold">
                                          <p:stCondLst>
                                            <p:cond delay="0"/>
                                          </p:stCondLst>
                                        </p:cTn>
                                        <p:tgtEl>
                                          <p:spTgt spid="5137"/>
                                        </p:tgtEl>
                                        <p:attrNameLst>
                                          <p:attrName>style.visibility</p:attrName>
                                        </p:attrNameLst>
                                      </p:cBhvr>
                                      <p:to>
                                        <p:strVal val="visible"/>
                                      </p:to>
                                    </p:set>
                                    <p:animEffect transition="in" filter="dissolve">
                                      <p:cBhvr>
                                        <p:cTn id="20" dur="500"/>
                                        <p:tgtEl>
                                          <p:spTgt spid="5137"/>
                                        </p:tgtEl>
                                      </p:cBhvr>
                                    </p:animEffect>
                                  </p:childTnLst>
                                </p:cTn>
                              </p:par>
                            </p:childTnLst>
                          </p:cTn>
                        </p:par>
                        <p:par>
                          <p:cTn id="21" fill="hold" nodeType="afterGroup">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5138"/>
                                        </p:tgtEl>
                                        <p:attrNameLst>
                                          <p:attrName>style.visibility</p:attrName>
                                        </p:attrNameLst>
                                      </p:cBhvr>
                                      <p:to>
                                        <p:strVal val="visible"/>
                                      </p:to>
                                    </p:set>
                                    <p:animEffect transition="in" filter="fade">
                                      <p:cBhvr>
                                        <p:cTn id="24" dur="2000"/>
                                        <p:tgtEl>
                                          <p:spTgt spid="513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5139"/>
                                        </p:tgtEl>
                                        <p:attrNameLst>
                                          <p:attrName>style.visibility</p:attrName>
                                        </p:attrNameLst>
                                      </p:cBhvr>
                                      <p:to>
                                        <p:strVal val="visible"/>
                                      </p:to>
                                    </p:set>
                                    <p:anim calcmode="lin" valueType="num">
                                      <p:cBhvr additive="base">
                                        <p:cTn id="29" dur="1000" fill="hold"/>
                                        <p:tgtEl>
                                          <p:spTgt spid="5139"/>
                                        </p:tgtEl>
                                        <p:attrNameLst>
                                          <p:attrName>ppt_x</p:attrName>
                                        </p:attrNameLst>
                                      </p:cBhvr>
                                      <p:tavLst>
                                        <p:tav tm="0">
                                          <p:val>
                                            <p:strVal val="1+#ppt_w/2"/>
                                          </p:val>
                                        </p:tav>
                                        <p:tav tm="100000">
                                          <p:val>
                                            <p:strVal val="#ppt_x"/>
                                          </p:val>
                                        </p:tav>
                                      </p:tavLst>
                                    </p:anim>
                                    <p:anim calcmode="lin" valueType="num">
                                      <p:cBhvr additive="base">
                                        <p:cTn id="30" dur="1000" fill="hold"/>
                                        <p:tgtEl>
                                          <p:spTgt spid="5139"/>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1000"/>
                            </p:stCondLst>
                            <p:childTnLst>
                              <p:par>
                                <p:cTn id="32" presetID="2" presetClass="entr" presetSubtype="1" fill="hold" grpId="0" nodeType="afterEffect">
                                  <p:stCondLst>
                                    <p:cond delay="0"/>
                                  </p:stCondLst>
                                  <p:childTnLst>
                                    <p:set>
                                      <p:cBhvr>
                                        <p:cTn id="33" dur="1" fill="hold">
                                          <p:stCondLst>
                                            <p:cond delay="0"/>
                                          </p:stCondLst>
                                        </p:cTn>
                                        <p:tgtEl>
                                          <p:spTgt spid="5140"/>
                                        </p:tgtEl>
                                        <p:attrNameLst>
                                          <p:attrName>style.visibility</p:attrName>
                                        </p:attrNameLst>
                                      </p:cBhvr>
                                      <p:to>
                                        <p:strVal val="visible"/>
                                      </p:to>
                                    </p:set>
                                    <p:anim calcmode="lin" valueType="num">
                                      <p:cBhvr additive="base">
                                        <p:cTn id="34" dur="2000" fill="hold"/>
                                        <p:tgtEl>
                                          <p:spTgt spid="5140"/>
                                        </p:tgtEl>
                                        <p:attrNameLst>
                                          <p:attrName>ppt_x</p:attrName>
                                        </p:attrNameLst>
                                      </p:cBhvr>
                                      <p:tavLst>
                                        <p:tav tm="0">
                                          <p:val>
                                            <p:strVal val="#ppt_x"/>
                                          </p:val>
                                        </p:tav>
                                        <p:tav tm="100000">
                                          <p:val>
                                            <p:strVal val="#ppt_x"/>
                                          </p:val>
                                        </p:tav>
                                      </p:tavLst>
                                    </p:anim>
                                    <p:anim calcmode="lin" valueType="num">
                                      <p:cBhvr additive="base">
                                        <p:cTn id="35" dur="2000" fill="hold"/>
                                        <p:tgtEl>
                                          <p:spTgt spid="5140"/>
                                        </p:tgtEl>
                                        <p:attrNameLst>
                                          <p:attrName>ppt_y</p:attrName>
                                        </p:attrNameLst>
                                      </p:cBhvr>
                                      <p:tavLst>
                                        <p:tav tm="0">
                                          <p:val>
                                            <p:strVal val="0-#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5141"/>
                                        </p:tgtEl>
                                        <p:attrNameLst>
                                          <p:attrName>style.visibility</p:attrName>
                                        </p:attrNameLst>
                                      </p:cBhvr>
                                      <p:to>
                                        <p:strVal val="visible"/>
                                      </p:to>
                                    </p:set>
                                    <p:anim calcmode="lin" valueType="num">
                                      <p:cBhvr additive="base">
                                        <p:cTn id="40" dur="1000" fill="hold"/>
                                        <p:tgtEl>
                                          <p:spTgt spid="5141"/>
                                        </p:tgtEl>
                                        <p:attrNameLst>
                                          <p:attrName>ppt_x</p:attrName>
                                        </p:attrNameLst>
                                      </p:cBhvr>
                                      <p:tavLst>
                                        <p:tav tm="0">
                                          <p:val>
                                            <p:strVal val="0-#ppt_w/2"/>
                                          </p:val>
                                        </p:tav>
                                        <p:tav tm="100000">
                                          <p:val>
                                            <p:strVal val="#ppt_x"/>
                                          </p:val>
                                        </p:tav>
                                      </p:tavLst>
                                    </p:anim>
                                    <p:anim calcmode="lin" valueType="num">
                                      <p:cBhvr additive="base">
                                        <p:cTn id="41" dur="1000" fill="hold"/>
                                        <p:tgtEl>
                                          <p:spTgt spid="5141"/>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5142"/>
                                        </p:tgtEl>
                                        <p:attrNameLst>
                                          <p:attrName>style.visibility</p:attrName>
                                        </p:attrNameLst>
                                      </p:cBhvr>
                                      <p:to>
                                        <p:strVal val="visible"/>
                                      </p:to>
                                    </p:set>
                                    <p:anim calcmode="lin" valueType="num">
                                      <p:cBhvr additive="base">
                                        <p:cTn id="46" dur="1000" fill="hold"/>
                                        <p:tgtEl>
                                          <p:spTgt spid="5142"/>
                                        </p:tgtEl>
                                        <p:attrNameLst>
                                          <p:attrName>ppt_x</p:attrName>
                                        </p:attrNameLst>
                                      </p:cBhvr>
                                      <p:tavLst>
                                        <p:tav tm="0">
                                          <p:val>
                                            <p:strVal val="0-#ppt_w/2"/>
                                          </p:val>
                                        </p:tav>
                                        <p:tav tm="100000">
                                          <p:val>
                                            <p:strVal val="#ppt_x"/>
                                          </p:val>
                                        </p:tav>
                                      </p:tavLst>
                                    </p:anim>
                                    <p:anim calcmode="lin" valueType="num">
                                      <p:cBhvr additive="base">
                                        <p:cTn id="47" dur="1000" fill="hold"/>
                                        <p:tgtEl>
                                          <p:spTgt spid="5142"/>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1000"/>
                            </p:stCondLst>
                            <p:childTnLst>
                              <p:par>
                                <p:cTn id="49" presetID="2" presetClass="entr" presetSubtype="4" fill="hold" grpId="0" nodeType="afterEffect">
                                  <p:stCondLst>
                                    <p:cond delay="0"/>
                                  </p:stCondLst>
                                  <p:childTnLst>
                                    <p:set>
                                      <p:cBhvr>
                                        <p:cTn id="50" dur="1" fill="hold">
                                          <p:stCondLst>
                                            <p:cond delay="0"/>
                                          </p:stCondLst>
                                        </p:cTn>
                                        <p:tgtEl>
                                          <p:spTgt spid="5122"/>
                                        </p:tgtEl>
                                        <p:attrNameLst>
                                          <p:attrName>style.visibility</p:attrName>
                                        </p:attrNameLst>
                                      </p:cBhvr>
                                      <p:to>
                                        <p:strVal val="visible"/>
                                      </p:to>
                                    </p:set>
                                    <p:anim calcmode="lin" valueType="num">
                                      <p:cBhvr additive="base">
                                        <p:cTn id="51" dur="500" fill="hold"/>
                                        <p:tgtEl>
                                          <p:spTgt spid="5122"/>
                                        </p:tgtEl>
                                        <p:attrNameLst>
                                          <p:attrName>ppt_x</p:attrName>
                                        </p:attrNameLst>
                                      </p:cBhvr>
                                      <p:tavLst>
                                        <p:tav tm="0">
                                          <p:val>
                                            <p:strVal val="#ppt_x"/>
                                          </p:val>
                                        </p:tav>
                                        <p:tav tm="100000">
                                          <p:val>
                                            <p:strVal val="#ppt_x"/>
                                          </p:val>
                                        </p:tav>
                                      </p:tavLst>
                                    </p:anim>
                                    <p:anim calcmode="lin" valueType="num">
                                      <p:cBhvr additive="base">
                                        <p:cTn id="52" dur="500" fill="hold"/>
                                        <p:tgtEl>
                                          <p:spTgt spid="5122"/>
                                        </p:tgtEl>
                                        <p:attrNameLst>
                                          <p:attrName>ppt_y</p:attrName>
                                        </p:attrNameLst>
                                      </p:cBhvr>
                                      <p:tavLst>
                                        <p:tav tm="0">
                                          <p:val>
                                            <p:strVal val="1+#ppt_h/2"/>
                                          </p:val>
                                        </p:tav>
                                        <p:tav tm="100000">
                                          <p:val>
                                            <p:strVal val="#ppt_y"/>
                                          </p:val>
                                        </p:tav>
                                      </p:tavLst>
                                    </p:anim>
                                  </p:childTnLst>
                                </p:cTn>
                              </p:par>
                            </p:childTnLst>
                          </p:cTn>
                        </p:par>
                        <p:par>
                          <p:cTn id="53" fill="hold" nodeType="afterGroup">
                            <p:stCondLst>
                              <p:cond delay="1500"/>
                            </p:stCondLst>
                            <p:childTnLst>
                              <p:par>
                                <p:cTn id="54" presetID="2" presetClass="entr" presetSubtype="4" fill="hold" grpId="0" nodeType="afterEffect">
                                  <p:stCondLst>
                                    <p:cond delay="0"/>
                                  </p:stCondLst>
                                  <p:childTnLst>
                                    <p:set>
                                      <p:cBhvr>
                                        <p:cTn id="55" dur="1" fill="hold">
                                          <p:stCondLst>
                                            <p:cond delay="0"/>
                                          </p:stCondLst>
                                        </p:cTn>
                                        <p:tgtEl>
                                          <p:spTgt spid="5123"/>
                                        </p:tgtEl>
                                        <p:attrNameLst>
                                          <p:attrName>style.visibility</p:attrName>
                                        </p:attrNameLst>
                                      </p:cBhvr>
                                      <p:to>
                                        <p:strVal val="visible"/>
                                      </p:to>
                                    </p:set>
                                    <p:anim calcmode="lin" valueType="num">
                                      <p:cBhvr additive="base">
                                        <p:cTn id="56" dur="500" fill="hold"/>
                                        <p:tgtEl>
                                          <p:spTgt spid="5123"/>
                                        </p:tgtEl>
                                        <p:attrNameLst>
                                          <p:attrName>ppt_x</p:attrName>
                                        </p:attrNameLst>
                                      </p:cBhvr>
                                      <p:tavLst>
                                        <p:tav tm="0">
                                          <p:val>
                                            <p:strVal val="#ppt_x"/>
                                          </p:val>
                                        </p:tav>
                                        <p:tav tm="100000">
                                          <p:val>
                                            <p:strVal val="#ppt_x"/>
                                          </p:val>
                                        </p:tav>
                                      </p:tavLst>
                                    </p:anim>
                                    <p:anim calcmode="lin" valueType="num">
                                      <p:cBhvr additive="base">
                                        <p:cTn id="57" dur="500" fill="hold"/>
                                        <p:tgtEl>
                                          <p:spTgt spid="5123"/>
                                        </p:tgtEl>
                                        <p:attrNameLst>
                                          <p:attrName>ppt_y</p:attrName>
                                        </p:attrNameLst>
                                      </p:cBhvr>
                                      <p:tavLst>
                                        <p:tav tm="0">
                                          <p:val>
                                            <p:strVal val="1+#ppt_h/2"/>
                                          </p:val>
                                        </p:tav>
                                        <p:tav tm="100000">
                                          <p:val>
                                            <p:strVal val="#ppt_y"/>
                                          </p:val>
                                        </p:tav>
                                      </p:tavLst>
                                    </p:anim>
                                  </p:childTnLst>
                                </p:cTn>
                              </p:par>
                            </p:childTnLst>
                          </p:cTn>
                        </p:par>
                        <p:par>
                          <p:cTn id="58" fill="hold" nodeType="afterGroup">
                            <p:stCondLst>
                              <p:cond delay="2000"/>
                            </p:stCondLst>
                            <p:childTnLst>
                              <p:par>
                                <p:cTn id="59" presetID="2" presetClass="entr" presetSubtype="4" fill="hold" grpId="0" nodeType="afterEffect">
                                  <p:stCondLst>
                                    <p:cond delay="0"/>
                                  </p:stCondLst>
                                  <p:childTnLst>
                                    <p:set>
                                      <p:cBhvr>
                                        <p:cTn id="60" dur="1" fill="hold">
                                          <p:stCondLst>
                                            <p:cond delay="0"/>
                                          </p:stCondLst>
                                        </p:cTn>
                                        <p:tgtEl>
                                          <p:spTgt spid="5124"/>
                                        </p:tgtEl>
                                        <p:attrNameLst>
                                          <p:attrName>style.visibility</p:attrName>
                                        </p:attrNameLst>
                                      </p:cBhvr>
                                      <p:to>
                                        <p:strVal val="visible"/>
                                      </p:to>
                                    </p:set>
                                    <p:anim calcmode="lin" valueType="num">
                                      <p:cBhvr additive="base">
                                        <p:cTn id="61" dur="500" fill="hold"/>
                                        <p:tgtEl>
                                          <p:spTgt spid="5124"/>
                                        </p:tgtEl>
                                        <p:attrNameLst>
                                          <p:attrName>ppt_x</p:attrName>
                                        </p:attrNameLst>
                                      </p:cBhvr>
                                      <p:tavLst>
                                        <p:tav tm="0">
                                          <p:val>
                                            <p:strVal val="#ppt_x"/>
                                          </p:val>
                                        </p:tav>
                                        <p:tav tm="100000">
                                          <p:val>
                                            <p:strVal val="#ppt_x"/>
                                          </p:val>
                                        </p:tav>
                                      </p:tavLst>
                                    </p:anim>
                                    <p:anim calcmode="lin" valueType="num">
                                      <p:cBhvr additive="base">
                                        <p:cTn id="62" dur="500" fill="hold"/>
                                        <p:tgtEl>
                                          <p:spTgt spid="5124"/>
                                        </p:tgtEl>
                                        <p:attrNameLst>
                                          <p:attrName>ppt_y</p:attrName>
                                        </p:attrNameLst>
                                      </p:cBhvr>
                                      <p:tavLst>
                                        <p:tav tm="0">
                                          <p:val>
                                            <p:strVal val="1+#ppt_h/2"/>
                                          </p:val>
                                        </p:tav>
                                        <p:tav tm="100000">
                                          <p:val>
                                            <p:strVal val="#ppt_y"/>
                                          </p:val>
                                        </p:tav>
                                      </p:tavLst>
                                    </p:anim>
                                  </p:childTnLst>
                                </p:cTn>
                              </p:par>
                            </p:childTnLst>
                          </p:cTn>
                        </p:par>
                        <p:par>
                          <p:cTn id="63" fill="hold" nodeType="afterGroup">
                            <p:stCondLst>
                              <p:cond delay="2500"/>
                            </p:stCondLst>
                            <p:childTnLst>
                              <p:par>
                                <p:cTn id="64" presetID="2" presetClass="entr" presetSubtype="4" fill="hold" grpId="0" nodeType="afterEffect">
                                  <p:stCondLst>
                                    <p:cond delay="0"/>
                                  </p:stCondLst>
                                  <p:childTnLst>
                                    <p:set>
                                      <p:cBhvr>
                                        <p:cTn id="65" dur="1" fill="hold">
                                          <p:stCondLst>
                                            <p:cond delay="0"/>
                                          </p:stCondLst>
                                        </p:cTn>
                                        <p:tgtEl>
                                          <p:spTgt spid="5125"/>
                                        </p:tgtEl>
                                        <p:attrNameLst>
                                          <p:attrName>style.visibility</p:attrName>
                                        </p:attrNameLst>
                                      </p:cBhvr>
                                      <p:to>
                                        <p:strVal val="visible"/>
                                      </p:to>
                                    </p:set>
                                    <p:anim calcmode="lin" valueType="num">
                                      <p:cBhvr additive="base">
                                        <p:cTn id="66" dur="500" fill="hold"/>
                                        <p:tgtEl>
                                          <p:spTgt spid="5125"/>
                                        </p:tgtEl>
                                        <p:attrNameLst>
                                          <p:attrName>ppt_x</p:attrName>
                                        </p:attrNameLst>
                                      </p:cBhvr>
                                      <p:tavLst>
                                        <p:tav tm="0">
                                          <p:val>
                                            <p:strVal val="#ppt_x"/>
                                          </p:val>
                                        </p:tav>
                                        <p:tav tm="100000">
                                          <p:val>
                                            <p:strVal val="#ppt_x"/>
                                          </p:val>
                                        </p:tav>
                                      </p:tavLst>
                                    </p:anim>
                                    <p:anim calcmode="lin" valueType="num">
                                      <p:cBhvr additive="base">
                                        <p:cTn id="67" dur="500" fill="hold"/>
                                        <p:tgtEl>
                                          <p:spTgt spid="5125"/>
                                        </p:tgtEl>
                                        <p:attrNameLst>
                                          <p:attrName>ppt_y</p:attrName>
                                        </p:attrNameLst>
                                      </p:cBhvr>
                                      <p:tavLst>
                                        <p:tav tm="0">
                                          <p:val>
                                            <p:strVal val="1+#ppt_h/2"/>
                                          </p:val>
                                        </p:tav>
                                        <p:tav tm="100000">
                                          <p:val>
                                            <p:strVal val="#ppt_y"/>
                                          </p:val>
                                        </p:tav>
                                      </p:tavLst>
                                    </p:anim>
                                  </p:childTnLst>
                                </p:cTn>
                              </p:par>
                            </p:childTnLst>
                          </p:cTn>
                        </p:par>
                        <p:par>
                          <p:cTn id="68" fill="hold" nodeType="afterGroup">
                            <p:stCondLst>
                              <p:cond delay="3000"/>
                            </p:stCondLst>
                            <p:childTnLst>
                              <p:par>
                                <p:cTn id="69" presetID="2" presetClass="entr" presetSubtype="4" fill="hold" grpId="0" nodeType="afterEffect">
                                  <p:stCondLst>
                                    <p:cond delay="0"/>
                                  </p:stCondLst>
                                  <p:childTnLst>
                                    <p:set>
                                      <p:cBhvr>
                                        <p:cTn id="70" dur="1" fill="hold">
                                          <p:stCondLst>
                                            <p:cond delay="0"/>
                                          </p:stCondLst>
                                        </p:cTn>
                                        <p:tgtEl>
                                          <p:spTgt spid="5126"/>
                                        </p:tgtEl>
                                        <p:attrNameLst>
                                          <p:attrName>style.visibility</p:attrName>
                                        </p:attrNameLst>
                                      </p:cBhvr>
                                      <p:to>
                                        <p:strVal val="visible"/>
                                      </p:to>
                                    </p:set>
                                    <p:anim calcmode="lin" valueType="num">
                                      <p:cBhvr additive="base">
                                        <p:cTn id="71" dur="500" fill="hold"/>
                                        <p:tgtEl>
                                          <p:spTgt spid="5126"/>
                                        </p:tgtEl>
                                        <p:attrNameLst>
                                          <p:attrName>ppt_x</p:attrName>
                                        </p:attrNameLst>
                                      </p:cBhvr>
                                      <p:tavLst>
                                        <p:tav tm="0">
                                          <p:val>
                                            <p:strVal val="#ppt_x"/>
                                          </p:val>
                                        </p:tav>
                                        <p:tav tm="100000">
                                          <p:val>
                                            <p:strVal val="#ppt_x"/>
                                          </p:val>
                                        </p:tav>
                                      </p:tavLst>
                                    </p:anim>
                                    <p:anim calcmode="lin" valueType="num">
                                      <p:cBhvr additive="base">
                                        <p:cTn id="72" dur="500" fill="hold"/>
                                        <p:tgtEl>
                                          <p:spTgt spid="5126"/>
                                        </p:tgtEl>
                                        <p:attrNameLst>
                                          <p:attrName>ppt_y</p:attrName>
                                        </p:attrNameLst>
                                      </p:cBhvr>
                                      <p:tavLst>
                                        <p:tav tm="0">
                                          <p:val>
                                            <p:strVal val="1+#ppt_h/2"/>
                                          </p:val>
                                        </p:tav>
                                        <p:tav tm="100000">
                                          <p:val>
                                            <p:strVal val="#ppt_y"/>
                                          </p:val>
                                        </p:tav>
                                      </p:tavLst>
                                    </p:anim>
                                  </p:childTnLst>
                                </p:cTn>
                              </p:par>
                            </p:childTnLst>
                          </p:cTn>
                        </p:par>
                        <p:par>
                          <p:cTn id="73" fill="hold" nodeType="afterGroup">
                            <p:stCondLst>
                              <p:cond delay="3500"/>
                            </p:stCondLst>
                            <p:childTnLst>
                              <p:par>
                                <p:cTn id="74" presetID="2" presetClass="entr" presetSubtype="4" fill="hold" grpId="0" nodeType="afterEffect">
                                  <p:stCondLst>
                                    <p:cond delay="0"/>
                                  </p:stCondLst>
                                  <p:childTnLst>
                                    <p:set>
                                      <p:cBhvr>
                                        <p:cTn id="75" dur="1" fill="hold">
                                          <p:stCondLst>
                                            <p:cond delay="0"/>
                                          </p:stCondLst>
                                        </p:cTn>
                                        <p:tgtEl>
                                          <p:spTgt spid="5127"/>
                                        </p:tgtEl>
                                        <p:attrNameLst>
                                          <p:attrName>style.visibility</p:attrName>
                                        </p:attrNameLst>
                                      </p:cBhvr>
                                      <p:to>
                                        <p:strVal val="visible"/>
                                      </p:to>
                                    </p:set>
                                    <p:anim calcmode="lin" valueType="num">
                                      <p:cBhvr additive="base">
                                        <p:cTn id="76" dur="500" fill="hold"/>
                                        <p:tgtEl>
                                          <p:spTgt spid="5127"/>
                                        </p:tgtEl>
                                        <p:attrNameLst>
                                          <p:attrName>ppt_x</p:attrName>
                                        </p:attrNameLst>
                                      </p:cBhvr>
                                      <p:tavLst>
                                        <p:tav tm="0">
                                          <p:val>
                                            <p:strVal val="#ppt_x"/>
                                          </p:val>
                                        </p:tav>
                                        <p:tav tm="100000">
                                          <p:val>
                                            <p:strVal val="#ppt_x"/>
                                          </p:val>
                                        </p:tav>
                                      </p:tavLst>
                                    </p:anim>
                                    <p:anim calcmode="lin" valueType="num">
                                      <p:cBhvr additive="base">
                                        <p:cTn id="77" dur="500" fill="hold"/>
                                        <p:tgtEl>
                                          <p:spTgt spid="5127"/>
                                        </p:tgtEl>
                                        <p:attrNameLst>
                                          <p:attrName>ppt_y</p:attrName>
                                        </p:attrNameLst>
                                      </p:cBhvr>
                                      <p:tavLst>
                                        <p:tav tm="0">
                                          <p:val>
                                            <p:strVal val="1+#ppt_h/2"/>
                                          </p:val>
                                        </p:tav>
                                        <p:tav tm="100000">
                                          <p:val>
                                            <p:strVal val="#ppt_y"/>
                                          </p:val>
                                        </p:tav>
                                      </p:tavLst>
                                    </p:anim>
                                  </p:childTnLst>
                                </p:cTn>
                              </p:par>
                            </p:childTnLst>
                          </p:cTn>
                        </p:par>
                        <p:par>
                          <p:cTn id="78" fill="hold" nodeType="afterGroup">
                            <p:stCondLst>
                              <p:cond delay="4000"/>
                            </p:stCondLst>
                            <p:childTnLst>
                              <p:par>
                                <p:cTn id="79" presetID="2" presetClass="entr" presetSubtype="4" fill="hold" grpId="0" nodeType="afterEffect">
                                  <p:stCondLst>
                                    <p:cond delay="0"/>
                                  </p:stCondLst>
                                  <p:childTnLst>
                                    <p:set>
                                      <p:cBhvr>
                                        <p:cTn id="80" dur="1" fill="hold">
                                          <p:stCondLst>
                                            <p:cond delay="0"/>
                                          </p:stCondLst>
                                        </p:cTn>
                                        <p:tgtEl>
                                          <p:spTgt spid="5128"/>
                                        </p:tgtEl>
                                        <p:attrNameLst>
                                          <p:attrName>style.visibility</p:attrName>
                                        </p:attrNameLst>
                                      </p:cBhvr>
                                      <p:to>
                                        <p:strVal val="visible"/>
                                      </p:to>
                                    </p:set>
                                    <p:anim calcmode="lin" valueType="num">
                                      <p:cBhvr additive="base">
                                        <p:cTn id="81" dur="500" fill="hold"/>
                                        <p:tgtEl>
                                          <p:spTgt spid="5128"/>
                                        </p:tgtEl>
                                        <p:attrNameLst>
                                          <p:attrName>ppt_x</p:attrName>
                                        </p:attrNameLst>
                                      </p:cBhvr>
                                      <p:tavLst>
                                        <p:tav tm="0">
                                          <p:val>
                                            <p:strVal val="#ppt_x"/>
                                          </p:val>
                                        </p:tav>
                                        <p:tav tm="100000">
                                          <p:val>
                                            <p:strVal val="#ppt_x"/>
                                          </p:val>
                                        </p:tav>
                                      </p:tavLst>
                                    </p:anim>
                                    <p:anim calcmode="lin" valueType="num">
                                      <p:cBhvr additive="base">
                                        <p:cTn id="82" dur="500" fill="hold"/>
                                        <p:tgtEl>
                                          <p:spTgt spid="5128"/>
                                        </p:tgtEl>
                                        <p:attrNameLst>
                                          <p:attrName>ppt_y</p:attrName>
                                        </p:attrNameLst>
                                      </p:cBhvr>
                                      <p:tavLst>
                                        <p:tav tm="0">
                                          <p:val>
                                            <p:strVal val="1+#ppt_h/2"/>
                                          </p:val>
                                        </p:tav>
                                        <p:tav tm="100000">
                                          <p:val>
                                            <p:strVal val="#ppt_y"/>
                                          </p:val>
                                        </p:tav>
                                      </p:tavLst>
                                    </p:anim>
                                  </p:childTnLst>
                                </p:cTn>
                              </p:par>
                            </p:childTnLst>
                          </p:cTn>
                        </p:par>
                        <p:par>
                          <p:cTn id="83" fill="hold" nodeType="afterGroup">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5129"/>
                                        </p:tgtEl>
                                        <p:attrNameLst>
                                          <p:attrName>style.visibility</p:attrName>
                                        </p:attrNameLst>
                                      </p:cBhvr>
                                      <p:to>
                                        <p:strVal val="visible"/>
                                      </p:to>
                                    </p:set>
                                    <p:anim calcmode="lin" valueType="num">
                                      <p:cBhvr additive="base">
                                        <p:cTn id="86" dur="500" fill="hold"/>
                                        <p:tgtEl>
                                          <p:spTgt spid="5129"/>
                                        </p:tgtEl>
                                        <p:attrNameLst>
                                          <p:attrName>ppt_x</p:attrName>
                                        </p:attrNameLst>
                                      </p:cBhvr>
                                      <p:tavLst>
                                        <p:tav tm="0">
                                          <p:val>
                                            <p:strVal val="#ppt_x"/>
                                          </p:val>
                                        </p:tav>
                                        <p:tav tm="100000">
                                          <p:val>
                                            <p:strVal val="#ppt_x"/>
                                          </p:val>
                                        </p:tav>
                                      </p:tavLst>
                                    </p:anim>
                                    <p:anim calcmode="lin" valueType="num">
                                      <p:cBhvr additive="base">
                                        <p:cTn id="87" dur="500" fill="hold"/>
                                        <p:tgtEl>
                                          <p:spTgt spid="5129"/>
                                        </p:tgtEl>
                                        <p:attrNameLst>
                                          <p:attrName>ppt_y</p:attrName>
                                        </p:attrNameLst>
                                      </p:cBhvr>
                                      <p:tavLst>
                                        <p:tav tm="0">
                                          <p:val>
                                            <p:strVal val="1+#ppt_h/2"/>
                                          </p:val>
                                        </p:tav>
                                        <p:tav tm="100000">
                                          <p:val>
                                            <p:strVal val="#ppt_y"/>
                                          </p:val>
                                        </p:tav>
                                      </p:tavLst>
                                    </p:anim>
                                  </p:childTnLst>
                                </p:cTn>
                              </p:par>
                            </p:childTnLst>
                          </p:cTn>
                        </p:par>
                        <p:par>
                          <p:cTn id="88" fill="hold" nodeType="afterGroup">
                            <p:stCondLst>
                              <p:cond delay="5000"/>
                            </p:stCondLst>
                            <p:childTnLst>
                              <p:par>
                                <p:cTn id="89" presetID="2" presetClass="entr" presetSubtype="4" fill="hold" grpId="0" nodeType="afterEffect">
                                  <p:stCondLst>
                                    <p:cond delay="0"/>
                                  </p:stCondLst>
                                  <p:childTnLst>
                                    <p:set>
                                      <p:cBhvr>
                                        <p:cTn id="90" dur="1" fill="hold">
                                          <p:stCondLst>
                                            <p:cond delay="0"/>
                                          </p:stCondLst>
                                        </p:cTn>
                                        <p:tgtEl>
                                          <p:spTgt spid="5130"/>
                                        </p:tgtEl>
                                        <p:attrNameLst>
                                          <p:attrName>style.visibility</p:attrName>
                                        </p:attrNameLst>
                                      </p:cBhvr>
                                      <p:to>
                                        <p:strVal val="visible"/>
                                      </p:to>
                                    </p:set>
                                    <p:anim calcmode="lin" valueType="num">
                                      <p:cBhvr additive="base">
                                        <p:cTn id="91" dur="500" fill="hold"/>
                                        <p:tgtEl>
                                          <p:spTgt spid="5130"/>
                                        </p:tgtEl>
                                        <p:attrNameLst>
                                          <p:attrName>ppt_x</p:attrName>
                                        </p:attrNameLst>
                                      </p:cBhvr>
                                      <p:tavLst>
                                        <p:tav tm="0">
                                          <p:val>
                                            <p:strVal val="#ppt_x"/>
                                          </p:val>
                                        </p:tav>
                                        <p:tav tm="100000">
                                          <p:val>
                                            <p:strVal val="#ppt_x"/>
                                          </p:val>
                                        </p:tav>
                                      </p:tavLst>
                                    </p:anim>
                                    <p:anim calcmode="lin" valueType="num">
                                      <p:cBhvr additive="base">
                                        <p:cTn id="92" dur="500" fill="hold"/>
                                        <p:tgtEl>
                                          <p:spTgt spid="5130"/>
                                        </p:tgtEl>
                                        <p:attrNameLst>
                                          <p:attrName>ppt_y</p:attrName>
                                        </p:attrNameLst>
                                      </p:cBhvr>
                                      <p:tavLst>
                                        <p:tav tm="0">
                                          <p:val>
                                            <p:strVal val="1+#ppt_h/2"/>
                                          </p:val>
                                        </p:tav>
                                        <p:tav tm="100000">
                                          <p:val>
                                            <p:strVal val="#ppt_y"/>
                                          </p:val>
                                        </p:tav>
                                      </p:tavLst>
                                    </p:anim>
                                  </p:childTnLst>
                                </p:cTn>
                              </p:par>
                            </p:childTnLst>
                          </p:cTn>
                        </p:par>
                        <p:par>
                          <p:cTn id="93" fill="hold" nodeType="afterGroup">
                            <p:stCondLst>
                              <p:cond delay="5500"/>
                            </p:stCondLst>
                            <p:childTnLst>
                              <p:par>
                                <p:cTn id="94" presetID="2" presetClass="entr" presetSubtype="4" fill="hold" grpId="0" nodeType="afterEffect">
                                  <p:stCondLst>
                                    <p:cond delay="0"/>
                                  </p:stCondLst>
                                  <p:childTnLst>
                                    <p:set>
                                      <p:cBhvr>
                                        <p:cTn id="95" dur="1" fill="hold">
                                          <p:stCondLst>
                                            <p:cond delay="0"/>
                                          </p:stCondLst>
                                        </p:cTn>
                                        <p:tgtEl>
                                          <p:spTgt spid="5131"/>
                                        </p:tgtEl>
                                        <p:attrNameLst>
                                          <p:attrName>style.visibility</p:attrName>
                                        </p:attrNameLst>
                                      </p:cBhvr>
                                      <p:to>
                                        <p:strVal val="visible"/>
                                      </p:to>
                                    </p:set>
                                    <p:anim calcmode="lin" valueType="num">
                                      <p:cBhvr additive="base">
                                        <p:cTn id="96" dur="500" fill="hold"/>
                                        <p:tgtEl>
                                          <p:spTgt spid="5131"/>
                                        </p:tgtEl>
                                        <p:attrNameLst>
                                          <p:attrName>ppt_x</p:attrName>
                                        </p:attrNameLst>
                                      </p:cBhvr>
                                      <p:tavLst>
                                        <p:tav tm="0">
                                          <p:val>
                                            <p:strVal val="#ppt_x"/>
                                          </p:val>
                                        </p:tav>
                                        <p:tav tm="100000">
                                          <p:val>
                                            <p:strVal val="#ppt_x"/>
                                          </p:val>
                                        </p:tav>
                                      </p:tavLst>
                                    </p:anim>
                                    <p:anim calcmode="lin" valueType="num">
                                      <p:cBhvr additive="base">
                                        <p:cTn id="97" dur="500" fill="hold"/>
                                        <p:tgtEl>
                                          <p:spTgt spid="5131"/>
                                        </p:tgtEl>
                                        <p:attrNameLst>
                                          <p:attrName>ppt_y</p:attrName>
                                        </p:attrNameLst>
                                      </p:cBhvr>
                                      <p:tavLst>
                                        <p:tav tm="0">
                                          <p:val>
                                            <p:strVal val="1+#ppt_h/2"/>
                                          </p:val>
                                        </p:tav>
                                        <p:tav tm="100000">
                                          <p:val>
                                            <p:strVal val="#ppt_y"/>
                                          </p:val>
                                        </p:tav>
                                      </p:tavLst>
                                    </p:anim>
                                  </p:childTnLst>
                                </p:cTn>
                              </p:par>
                            </p:childTnLst>
                          </p:cTn>
                        </p:par>
                        <p:par>
                          <p:cTn id="98" fill="hold" nodeType="afterGroup">
                            <p:stCondLst>
                              <p:cond delay="6000"/>
                            </p:stCondLst>
                            <p:childTnLst>
                              <p:par>
                                <p:cTn id="99" presetID="2" presetClass="entr" presetSubtype="4" fill="hold" grpId="0" nodeType="afterEffect">
                                  <p:stCondLst>
                                    <p:cond delay="0"/>
                                  </p:stCondLst>
                                  <p:childTnLst>
                                    <p:set>
                                      <p:cBhvr>
                                        <p:cTn id="100" dur="1" fill="hold">
                                          <p:stCondLst>
                                            <p:cond delay="0"/>
                                          </p:stCondLst>
                                        </p:cTn>
                                        <p:tgtEl>
                                          <p:spTgt spid="5132"/>
                                        </p:tgtEl>
                                        <p:attrNameLst>
                                          <p:attrName>style.visibility</p:attrName>
                                        </p:attrNameLst>
                                      </p:cBhvr>
                                      <p:to>
                                        <p:strVal val="visible"/>
                                      </p:to>
                                    </p:set>
                                    <p:anim calcmode="lin" valueType="num">
                                      <p:cBhvr additive="base">
                                        <p:cTn id="101" dur="500" fill="hold"/>
                                        <p:tgtEl>
                                          <p:spTgt spid="5132"/>
                                        </p:tgtEl>
                                        <p:attrNameLst>
                                          <p:attrName>ppt_x</p:attrName>
                                        </p:attrNameLst>
                                      </p:cBhvr>
                                      <p:tavLst>
                                        <p:tav tm="0">
                                          <p:val>
                                            <p:strVal val="#ppt_x"/>
                                          </p:val>
                                        </p:tav>
                                        <p:tav tm="100000">
                                          <p:val>
                                            <p:strVal val="#ppt_x"/>
                                          </p:val>
                                        </p:tav>
                                      </p:tavLst>
                                    </p:anim>
                                    <p:anim calcmode="lin" valueType="num">
                                      <p:cBhvr additive="base">
                                        <p:cTn id="102" dur="500" fill="hold"/>
                                        <p:tgtEl>
                                          <p:spTgt spid="5132"/>
                                        </p:tgtEl>
                                        <p:attrNameLst>
                                          <p:attrName>ppt_y</p:attrName>
                                        </p:attrNameLst>
                                      </p:cBhvr>
                                      <p:tavLst>
                                        <p:tav tm="0">
                                          <p:val>
                                            <p:strVal val="1+#ppt_h/2"/>
                                          </p:val>
                                        </p:tav>
                                        <p:tav tm="100000">
                                          <p:val>
                                            <p:strVal val="#ppt_y"/>
                                          </p:val>
                                        </p:tav>
                                      </p:tavLst>
                                    </p:anim>
                                  </p:childTnLst>
                                </p:cTn>
                              </p:par>
                            </p:childTnLst>
                          </p:cTn>
                        </p:par>
                        <p:par>
                          <p:cTn id="103" fill="hold" nodeType="afterGroup">
                            <p:stCondLst>
                              <p:cond delay="6500"/>
                            </p:stCondLst>
                            <p:childTnLst>
                              <p:par>
                                <p:cTn id="104" presetID="2" presetClass="entr" presetSubtype="4" fill="hold" grpId="0" nodeType="afterEffect">
                                  <p:stCondLst>
                                    <p:cond delay="0"/>
                                  </p:stCondLst>
                                  <p:childTnLst>
                                    <p:set>
                                      <p:cBhvr>
                                        <p:cTn id="105" dur="1" fill="hold">
                                          <p:stCondLst>
                                            <p:cond delay="0"/>
                                          </p:stCondLst>
                                        </p:cTn>
                                        <p:tgtEl>
                                          <p:spTgt spid="5133"/>
                                        </p:tgtEl>
                                        <p:attrNameLst>
                                          <p:attrName>style.visibility</p:attrName>
                                        </p:attrNameLst>
                                      </p:cBhvr>
                                      <p:to>
                                        <p:strVal val="visible"/>
                                      </p:to>
                                    </p:set>
                                    <p:anim calcmode="lin" valueType="num">
                                      <p:cBhvr additive="base">
                                        <p:cTn id="106" dur="500" fill="hold"/>
                                        <p:tgtEl>
                                          <p:spTgt spid="5133"/>
                                        </p:tgtEl>
                                        <p:attrNameLst>
                                          <p:attrName>ppt_x</p:attrName>
                                        </p:attrNameLst>
                                      </p:cBhvr>
                                      <p:tavLst>
                                        <p:tav tm="0">
                                          <p:val>
                                            <p:strVal val="#ppt_x"/>
                                          </p:val>
                                        </p:tav>
                                        <p:tav tm="100000">
                                          <p:val>
                                            <p:strVal val="#ppt_x"/>
                                          </p:val>
                                        </p:tav>
                                      </p:tavLst>
                                    </p:anim>
                                    <p:anim calcmode="lin" valueType="num">
                                      <p:cBhvr additive="base">
                                        <p:cTn id="107" dur="500" fill="hold"/>
                                        <p:tgtEl>
                                          <p:spTgt spid="5133"/>
                                        </p:tgtEl>
                                        <p:attrNameLst>
                                          <p:attrName>ppt_y</p:attrName>
                                        </p:attrNameLst>
                                      </p:cBhvr>
                                      <p:tavLst>
                                        <p:tav tm="0">
                                          <p:val>
                                            <p:strVal val="1+#ppt_h/2"/>
                                          </p:val>
                                        </p:tav>
                                        <p:tav tm="100000">
                                          <p:val>
                                            <p:strVal val="#ppt_y"/>
                                          </p:val>
                                        </p:tav>
                                      </p:tavLst>
                                    </p:anim>
                                  </p:childTnLst>
                                </p:cTn>
                              </p:par>
                            </p:childTnLst>
                          </p:cTn>
                        </p:par>
                        <p:par>
                          <p:cTn id="108" fill="hold" nodeType="afterGroup">
                            <p:stCondLst>
                              <p:cond delay="7000"/>
                            </p:stCondLst>
                            <p:childTnLst>
                              <p:par>
                                <p:cTn id="109" presetID="2" presetClass="entr" presetSubtype="4" fill="hold" grpId="0" nodeType="afterEffect">
                                  <p:stCondLst>
                                    <p:cond delay="0"/>
                                  </p:stCondLst>
                                  <p:childTnLst>
                                    <p:set>
                                      <p:cBhvr>
                                        <p:cTn id="110" dur="1" fill="hold">
                                          <p:stCondLst>
                                            <p:cond delay="0"/>
                                          </p:stCondLst>
                                        </p:cTn>
                                        <p:tgtEl>
                                          <p:spTgt spid="5134"/>
                                        </p:tgtEl>
                                        <p:attrNameLst>
                                          <p:attrName>style.visibility</p:attrName>
                                        </p:attrNameLst>
                                      </p:cBhvr>
                                      <p:to>
                                        <p:strVal val="visible"/>
                                      </p:to>
                                    </p:set>
                                    <p:anim calcmode="lin" valueType="num">
                                      <p:cBhvr additive="base">
                                        <p:cTn id="111" dur="500" fill="hold"/>
                                        <p:tgtEl>
                                          <p:spTgt spid="5134"/>
                                        </p:tgtEl>
                                        <p:attrNameLst>
                                          <p:attrName>ppt_x</p:attrName>
                                        </p:attrNameLst>
                                      </p:cBhvr>
                                      <p:tavLst>
                                        <p:tav tm="0">
                                          <p:val>
                                            <p:strVal val="#ppt_x"/>
                                          </p:val>
                                        </p:tav>
                                        <p:tav tm="100000">
                                          <p:val>
                                            <p:strVal val="#ppt_x"/>
                                          </p:val>
                                        </p:tav>
                                      </p:tavLst>
                                    </p:anim>
                                    <p:anim calcmode="lin" valueType="num">
                                      <p:cBhvr additive="base">
                                        <p:cTn id="112" dur="500" fill="hold"/>
                                        <p:tgtEl>
                                          <p:spTgt spid="5134"/>
                                        </p:tgtEl>
                                        <p:attrNameLst>
                                          <p:attrName>ppt_y</p:attrName>
                                        </p:attrNameLst>
                                      </p:cBhvr>
                                      <p:tavLst>
                                        <p:tav tm="0">
                                          <p:val>
                                            <p:strVal val="1+#ppt_h/2"/>
                                          </p:val>
                                        </p:tav>
                                        <p:tav tm="100000">
                                          <p:val>
                                            <p:strVal val="#ppt_y"/>
                                          </p:val>
                                        </p:tav>
                                      </p:tavLst>
                                    </p:anim>
                                  </p:childTnLst>
                                </p:cTn>
                              </p:par>
                            </p:childTnLst>
                          </p:cTn>
                        </p:par>
                        <p:par>
                          <p:cTn id="113" fill="hold" nodeType="afterGroup">
                            <p:stCondLst>
                              <p:cond delay="7500"/>
                            </p:stCondLst>
                            <p:childTnLst>
                              <p:par>
                                <p:cTn id="114" presetID="2" presetClass="entr" presetSubtype="4" fill="hold" grpId="0" nodeType="afterEffect">
                                  <p:stCondLst>
                                    <p:cond delay="0"/>
                                  </p:stCondLst>
                                  <p:childTnLst>
                                    <p:set>
                                      <p:cBhvr>
                                        <p:cTn id="115" dur="1" fill="hold">
                                          <p:stCondLst>
                                            <p:cond delay="0"/>
                                          </p:stCondLst>
                                        </p:cTn>
                                        <p:tgtEl>
                                          <p:spTgt spid="5135"/>
                                        </p:tgtEl>
                                        <p:attrNameLst>
                                          <p:attrName>style.visibility</p:attrName>
                                        </p:attrNameLst>
                                      </p:cBhvr>
                                      <p:to>
                                        <p:strVal val="visible"/>
                                      </p:to>
                                    </p:set>
                                    <p:anim calcmode="lin" valueType="num">
                                      <p:cBhvr additive="base">
                                        <p:cTn id="116" dur="500" fill="hold"/>
                                        <p:tgtEl>
                                          <p:spTgt spid="5135"/>
                                        </p:tgtEl>
                                        <p:attrNameLst>
                                          <p:attrName>ppt_x</p:attrName>
                                        </p:attrNameLst>
                                      </p:cBhvr>
                                      <p:tavLst>
                                        <p:tav tm="0">
                                          <p:val>
                                            <p:strVal val="#ppt_x"/>
                                          </p:val>
                                        </p:tav>
                                        <p:tav tm="100000">
                                          <p:val>
                                            <p:strVal val="#ppt_x"/>
                                          </p:val>
                                        </p:tav>
                                      </p:tavLst>
                                    </p:anim>
                                    <p:anim calcmode="lin" valueType="num">
                                      <p:cBhvr additive="base">
                                        <p:cTn id="117" dur="500" fill="hold"/>
                                        <p:tgtEl>
                                          <p:spTgt spid="5135"/>
                                        </p:tgtEl>
                                        <p:attrNameLst>
                                          <p:attrName>ppt_y</p:attrName>
                                        </p:attrNameLst>
                                      </p:cBhvr>
                                      <p:tavLst>
                                        <p:tav tm="0">
                                          <p:val>
                                            <p:strVal val="1+#ppt_h/2"/>
                                          </p:val>
                                        </p:tav>
                                        <p:tav tm="100000">
                                          <p:val>
                                            <p:strVal val="#ppt_y"/>
                                          </p:val>
                                        </p:tav>
                                      </p:tavLst>
                                    </p:anim>
                                  </p:childTnLst>
                                </p:cTn>
                              </p:par>
                            </p:childTnLst>
                          </p:cTn>
                        </p:par>
                        <p:par>
                          <p:cTn id="118" fill="hold" nodeType="afterGroup">
                            <p:stCondLst>
                              <p:cond delay="8000"/>
                            </p:stCondLst>
                            <p:childTnLst>
                              <p:par>
                                <p:cTn id="119" presetID="2" presetClass="entr" presetSubtype="4" fill="hold" grpId="0" nodeType="afterEffect">
                                  <p:stCondLst>
                                    <p:cond delay="0"/>
                                  </p:stCondLst>
                                  <p:childTnLst>
                                    <p:set>
                                      <p:cBhvr>
                                        <p:cTn id="120" dur="1" fill="hold">
                                          <p:stCondLst>
                                            <p:cond delay="0"/>
                                          </p:stCondLst>
                                        </p:cTn>
                                        <p:tgtEl>
                                          <p:spTgt spid="5136"/>
                                        </p:tgtEl>
                                        <p:attrNameLst>
                                          <p:attrName>style.visibility</p:attrName>
                                        </p:attrNameLst>
                                      </p:cBhvr>
                                      <p:to>
                                        <p:strVal val="visible"/>
                                      </p:to>
                                    </p:set>
                                    <p:anim calcmode="lin" valueType="num">
                                      <p:cBhvr additive="base">
                                        <p:cTn id="121" dur="500" fill="hold"/>
                                        <p:tgtEl>
                                          <p:spTgt spid="5136"/>
                                        </p:tgtEl>
                                        <p:attrNameLst>
                                          <p:attrName>ppt_x</p:attrName>
                                        </p:attrNameLst>
                                      </p:cBhvr>
                                      <p:tavLst>
                                        <p:tav tm="0">
                                          <p:val>
                                            <p:strVal val="#ppt_x"/>
                                          </p:val>
                                        </p:tav>
                                        <p:tav tm="100000">
                                          <p:val>
                                            <p:strVal val="#ppt_x"/>
                                          </p:val>
                                        </p:tav>
                                      </p:tavLst>
                                    </p:anim>
                                    <p:anim calcmode="lin" valueType="num">
                                      <p:cBhvr additive="base">
                                        <p:cTn id="122" dur="500" fill="hold"/>
                                        <p:tgtEl>
                                          <p:spTgt spid="5136"/>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5143"/>
                                        </p:tgtEl>
                                        <p:attrNameLst>
                                          <p:attrName>style.visibility</p:attrName>
                                        </p:attrNameLst>
                                      </p:cBhvr>
                                      <p:to>
                                        <p:strVal val="visible"/>
                                      </p:to>
                                    </p:set>
                                    <p:anim calcmode="lin" valueType="num">
                                      <p:cBhvr additive="base">
                                        <p:cTn id="127" dur="1000" fill="hold"/>
                                        <p:tgtEl>
                                          <p:spTgt spid="5143"/>
                                        </p:tgtEl>
                                        <p:attrNameLst>
                                          <p:attrName>ppt_x</p:attrName>
                                        </p:attrNameLst>
                                      </p:cBhvr>
                                      <p:tavLst>
                                        <p:tav tm="0">
                                          <p:val>
                                            <p:strVal val="1+#ppt_w/2"/>
                                          </p:val>
                                        </p:tav>
                                        <p:tav tm="100000">
                                          <p:val>
                                            <p:strVal val="#ppt_x"/>
                                          </p:val>
                                        </p:tav>
                                      </p:tavLst>
                                    </p:anim>
                                    <p:anim calcmode="lin" valueType="num">
                                      <p:cBhvr additive="base">
                                        <p:cTn id="128" dur="1000" fill="hold"/>
                                        <p:tgtEl>
                                          <p:spTgt spid="5143"/>
                                        </p:tgtEl>
                                        <p:attrNameLst>
                                          <p:attrName>ppt_y</p:attrName>
                                        </p:attrNameLst>
                                      </p:cBhvr>
                                      <p:tavLst>
                                        <p:tav tm="0">
                                          <p:val>
                                            <p:strVal val="#ppt_y"/>
                                          </p:val>
                                        </p:tav>
                                        <p:tav tm="100000">
                                          <p:val>
                                            <p:strVal val="#ppt_y"/>
                                          </p:val>
                                        </p:tav>
                                      </p:tavLst>
                                    </p:anim>
                                  </p:childTnLst>
                                </p:cTn>
                              </p:par>
                            </p:childTnLst>
                          </p:cTn>
                        </p:par>
                        <p:par>
                          <p:cTn id="129" fill="hold" nodeType="afterGroup">
                            <p:stCondLst>
                              <p:cond delay="1000"/>
                            </p:stCondLst>
                            <p:childTnLst>
                              <p:par>
                                <p:cTn id="130" presetID="2" presetClass="entr" presetSubtype="1" fill="hold" grpId="0" nodeType="afterEffect">
                                  <p:stCondLst>
                                    <p:cond delay="0"/>
                                  </p:stCondLst>
                                  <p:childTnLst>
                                    <p:set>
                                      <p:cBhvr>
                                        <p:cTn id="131" dur="1" fill="hold">
                                          <p:stCondLst>
                                            <p:cond delay="0"/>
                                          </p:stCondLst>
                                        </p:cTn>
                                        <p:tgtEl>
                                          <p:spTgt spid="5144"/>
                                        </p:tgtEl>
                                        <p:attrNameLst>
                                          <p:attrName>style.visibility</p:attrName>
                                        </p:attrNameLst>
                                      </p:cBhvr>
                                      <p:to>
                                        <p:strVal val="visible"/>
                                      </p:to>
                                    </p:set>
                                    <p:anim calcmode="lin" valueType="num">
                                      <p:cBhvr additive="base">
                                        <p:cTn id="132" dur="500" fill="hold"/>
                                        <p:tgtEl>
                                          <p:spTgt spid="5144"/>
                                        </p:tgtEl>
                                        <p:attrNameLst>
                                          <p:attrName>ppt_x</p:attrName>
                                        </p:attrNameLst>
                                      </p:cBhvr>
                                      <p:tavLst>
                                        <p:tav tm="0">
                                          <p:val>
                                            <p:strVal val="#ppt_x"/>
                                          </p:val>
                                        </p:tav>
                                        <p:tav tm="100000">
                                          <p:val>
                                            <p:strVal val="#ppt_x"/>
                                          </p:val>
                                        </p:tav>
                                      </p:tavLst>
                                    </p:anim>
                                    <p:anim calcmode="lin" valueType="num">
                                      <p:cBhvr additive="base">
                                        <p:cTn id="133" dur="500" fill="hold"/>
                                        <p:tgtEl>
                                          <p:spTgt spid="5144"/>
                                        </p:tgtEl>
                                        <p:attrNameLst>
                                          <p:attrName>ppt_y</p:attrName>
                                        </p:attrNameLst>
                                      </p:cBhvr>
                                      <p:tavLst>
                                        <p:tav tm="0">
                                          <p:val>
                                            <p:strVal val="0-#ppt_h/2"/>
                                          </p:val>
                                        </p:tav>
                                        <p:tav tm="100000">
                                          <p:val>
                                            <p:strVal val="#ppt_y"/>
                                          </p:val>
                                        </p:tav>
                                      </p:tavLst>
                                    </p:anim>
                                  </p:childTnLst>
                                </p:cTn>
                              </p:par>
                            </p:childTnLst>
                          </p:cTn>
                        </p:par>
                        <p:par>
                          <p:cTn id="134" fill="hold" nodeType="afterGroup">
                            <p:stCondLst>
                              <p:cond delay="1500"/>
                            </p:stCondLst>
                            <p:childTnLst>
                              <p:par>
                                <p:cTn id="135" presetID="2" presetClass="entr" presetSubtype="1" fill="hold" grpId="0" nodeType="afterEffect">
                                  <p:stCondLst>
                                    <p:cond delay="0"/>
                                  </p:stCondLst>
                                  <p:childTnLst>
                                    <p:set>
                                      <p:cBhvr>
                                        <p:cTn id="136" dur="1" fill="hold">
                                          <p:stCondLst>
                                            <p:cond delay="0"/>
                                          </p:stCondLst>
                                        </p:cTn>
                                        <p:tgtEl>
                                          <p:spTgt spid="5145"/>
                                        </p:tgtEl>
                                        <p:attrNameLst>
                                          <p:attrName>style.visibility</p:attrName>
                                        </p:attrNameLst>
                                      </p:cBhvr>
                                      <p:to>
                                        <p:strVal val="visible"/>
                                      </p:to>
                                    </p:set>
                                    <p:anim calcmode="lin" valueType="num">
                                      <p:cBhvr additive="base">
                                        <p:cTn id="137" dur="500" fill="hold"/>
                                        <p:tgtEl>
                                          <p:spTgt spid="5145"/>
                                        </p:tgtEl>
                                        <p:attrNameLst>
                                          <p:attrName>ppt_x</p:attrName>
                                        </p:attrNameLst>
                                      </p:cBhvr>
                                      <p:tavLst>
                                        <p:tav tm="0">
                                          <p:val>
                                            <p:strVal val="#ppt_x"/>
                                          </p:val>
                                        </p:tav>
                                        <p:tav tm="100000">
                                          <p:val>
                                            <p:strVal val="#ppt_x"/>
                                          </p:val>
                                        </p:tav>
                                      </p:tavLst>
                                    </p:anim>
                                    <p:anim calcmode="lin" valueType="num">
                                      <p:cBhvr additive="base">
                                        <p:cTn id="138" dur="500" fill="hold"/>
                                        <p:tgtEl>
                                          <p:spTgt spid="5145"/>
                                        </p:tgtEl>
                                        <p:attrNameLst>
                                          <p:attrName>ppt_y</p:attrName>
                                        </p:attrNameLst>
                                      </p:cBhvr>
                                      <p:tavLst>
                                        <p:tav tm="0">
                                          <p:val>
                                            <p:strVal val="0-#ppt_h/2"/>
                                          </p:val>
                                        </p:tav>
                                        <p:tav tm="100000">
                                          <p:val>
                                            <p:strVal val="#ppt_y"/>
                                          </p:val>
                                        </p:tav>
                                      </p:tavLst>
                                    </p:anim>
                                  </p:childTnLst>
                                </p:cTn>
                              </p:par>
                            </p:childTnLst>
                          </p:cTn>
                        </p:par>
                        <p:par>
                          <p:cTn id="139" fill="hold" nodeType="afterGroup">
                            <p:stCondLst>
                              <p:cond delay="2000"/>
                            </p:stCondLst>
                            <p:childTnLst>
                              <p:par>
                                <p:cTn id="140" presetID="2" presetClass="entr" presetSubtype="1" fill="hold" grpId="0" nodeType="afterEffect">
                                  <p:stCondLst>
                                    <p:cond delay="0"/>
                                  </p:stCondLst>
                                  <p:childTnLst>
                                    <p:set>
                                      <p:cBhvr>
                                        <p:cTn id="141" dur="1" fill="hold">
                                          <p:stCondLst>
                                            <p:cond delay="0"/>
                                          </p:stCondLst>
                                        </p:cTn>
                                        <p:tgtEl>
                                          <p:spTgt spid="5146"/>
                                        </p:tgtEl>
                                        <p:attrNameLst>
                                          <p:attrName>style.visibility</p:attrName>
                                        </p:attrNameLst>
                                      </p:cBhvr>
                                      <p:to>
                                        <p:strVal val="visible"/>
                                      </p:to>
                                    </p:set>
                                    <p:anim calcmode="lin" valueType="num">
                                      <p:cBhvr additive="base">
                                        <p:cTn id="142" dur="500" fill="hold"/>
                                        <p:tgtEl>
                                          <p:spTgt spid="5146"/>
                                        </p:tgtEl>
                                        <p:attrNameLst>
                                          <p:attrName>ppt_x</p:attrName>
                                        </p:attrNameLst>
                                      </p:cBhvr>
                                      <p:tavLst>
                                        <p:tav tm="0">
                                          <p:val>
                                            <p:strVal val="#ppt_x"/>
                                          </p:val>
                                        </p:tav>
                                        <p:tav tm="100000">
                                          <p:val>
                                            <p:strVal val="#ppt_x"/>
                                          </p:val>
                                        </p:tav>
                                      </p:tavLst>
                                    </p:anim>
                                    <p:anim calcmode="lin" valueType="num">
                                      <p:cBhvr additive="base">
                                        <p:cTn id="143" dur="500" fill="hold"/>
                                        <p:tgtEl>
                                          <p:spTgt spid="5146"/>
                                        </p:tgtEl>
                                        <p:attrNameLst>
                                          <p:attrName>ppt_y</p:attrName>
                                        </p:attrNameLst>
                                      </p:cBhvr>
                                      <p:tavLst>
                                        <p:tav tm="0">
                                          <p:val>
                                            <p:strVal val="0-#ppt_h/2"/>
                                          </p:val>
                                        </p:tav>
                                        <p:tav tm="100000">
                                          <p:val>
                                            <p:strVal val="#ppt_y"/>
                                          </p:val>
                                        </p:tav>
                                      </p:tavLst>
                                    </p:anim>
                                  </p:childTnLst>
                                </p:cTn>
                              </p:par>
                            </p:childTnLst>
                          </p:cTn>
                        </p:par>
                        <p:par>
                          <p:cTn id="144" fill="hold" nodeType="afterGroup">
                            <p:stCondLst>
                              <p:cond delay="2500"/>
                            </p:stCondLst>
                            <p:childTnLst>
                              <p:par>
                                <p:cTn id="145" presetID="2" presetClass="entr" presetSubtype="1" fill="hold" grpId="0" nodeType="afterEffect">
                                  <p:stCondLst>
                                    <p:cond delay="0"/>
                                  </p:stCondLst>
                                  <p:childTnLst>
                                    <p:set>
                                      <p:cBhvr>
                                        <p:cTn id="146" dur="1" fill="hold">
                                          <p:stCondLst>
                                            <p:cond delay="0"/>
                                          </p:stCondLst>
                                        </p:cTn>
                                        <p:tgtEl>
                                          <p:spTgt spid="5147"/>
                                        </p:tgtEl>
                                        <p:attrNameLst>
                                          <p:attrName>style.visibility</p:attrName>
                                        </p:attrNameLst>
                                      </p:cBhvr>
                                      <p:to>
                                        <p:strVal val="visible"/>
                                      </p:to>
                                    </p:set>
                                    <p:anim calcmode="lin" valueType="num">
                                      <p:cBhvr additive="base">
                                        <p:cTn id="147" dur="500" fill="hold"/>
                                        <p:tgtEl>
                                          <p:spTgt spid="5147"/>
                                        </p:tgtEl>
                                        <p:attrNameLst>
                                          <p:attrName>ppt_x</p:attrName>
                                        </p:attrNameLst>
                                      </p:cBhvr>
                                      <p:tavLst>
                                        <p:tav tm="0">
                                          <p:val>
                                            <p:strVal val="#ppt_x"/>
                                          </p:val>
                                        </p:tav>
                                        <p:tav tm="100000">
                                          <p:val>
                                            <p:strVal val="#ppt_x"/>
                                          </p:val>
                                        </p:tav>
                                      </p:tavLst>
                                    </p:anim>
                                    <p:anim calcmode="lin" valueType="num">
                                      <p:cBhvr additive="base">
                                        <p:cTn id="148" dur="500" fill="hold"/>
                                        <p:tgtEl>
                                          <p:spTgt spid="5147"/>
                                        </p:tgtEl>
                                        <p:attrNameLst>
                                          <p:attrName>ppt_y</p:attrName>
                                        </p:attrNameLst>
                                      </p:cBhvr>
                                      <p:tavLst>
                                        <p:tav tm="0">
                                          <p:val>
                                            <p:strVal val="0-#ppt_h/2"/>
                                          </p:val>
                                        </p:tav>
                                        <p:tav tm="100000">
                                          <p:val>
                                            <p:strVal val="#ppt_y"/>
                                          </p:val>
                                        </p:tav>
                                      </p:tavLst>
                                    </p:anim>
                                  </p:childTnLst>
                                </p:cTn>
                              </p:par>
                            </p:childTnLst>
                          </p:cTn>
                        </p:par>
                        <p:par>
                          <p:cTn id="149" fill="hold" nodeType="afterGroup">
                            <p:stCondLst>
                              <p:cond delay="3000"/>
                            </p:stCondLst>
                            <p:childTnLst>
                              <p:par>
                                <p:cTn id="150" presetID="2" presetClass="entr" presetSubtype="1" fill="hold" grpId="0" nodeType="afterEffect">
                                  <p:stCondLst>
                                    <p:cond delay="0"/>
                                  </p:stCondLst>
                                  <p:childTnLst>
                                    <p:set>
                                      <p:cBhvr>
                                        <p:cTn id="151" dur="1" fill="hold">
                                          <p:stCondLst>
                                            <p:cond delay="0"/>
                                          </p:stCondLst>
                                        </p:cTn>
                                        <p:tgtEl>
                                          <p:spTgt spid="5148"/>
                                        </p:tgtEl>
                                        <p:attrNameLst>
                                          <p:attrName>style.visibility</p:attrName>
                                        </p:attrNameLst>
                                      </p:cBhvr>
                                      <p:to>
                                        <p:strVal val="visible"/>
                                      </p:to>
                                    </p:set>
                                    <p:anim calcmode="lin" valueType="num">
                                      <p:cBhvr additive="base">
                                        <p:cTn id="152" dur="500" fill="hold"/>
                                        <p:tgtEl>
                                          <p:spTgt spid="5148"/>
                                        </p:tgtEl>
                                        <p:attrNameLst>
                                          <p:attrName>ppt_x</p:attrName>
                                        </p:attrNameLst>
                                      </p:cBhvr>
                                      <p:tavLst>
                                        <p:tav tm="0">
                                          <p:val>
                                            <p:strVal val="#ppt_x"/>
                                          </p:val>
                                        </p:tav>
                                        <p:tav tm="100000">
                                          <p:val>
                                            <p:strVal val="#ppt_x"/>
                                          </p:val>
                                        </p:tav>
                                      </p:tavLst>
                                    </p:anim>
                                    <p:anim calcmode="lin" valueType="num">
                                      <p:cBhvr additive="base">
                                        <p:cTn id="153" dur="500" fill="hold"/>
                                        <p:tgtEl>
                                          <p:spTgt spid="5148"/>
                                        </p:tgtEl>
                                        <p:attrNameLst>
                                          <p:attrName>ppt_y</p:attrName>
                                        </p:attrNameLst>
                                      </p:cBhvr>
                                      <p:tavLst>
                                        <p:tav tm="0">
                                          <p:val>
                                            <p:strVal val="0-#ppt_h/2"/>
                                          </p:val>
                                        </p:tav>
                                        <p:tav tm="100000">
                                          <p:val>
                                            <p:strVal val="#ppt_y"/>
                                          </p:val>
                                        </p:tav>
                                      </p:tavLst>
                                    </p:anim>
                                  </p:childTnLst>
                                </p:cTn>
                              </p:par>
                            </p:childTnLst>
                          </p:cTn>
                        </p:par>
                        <p:par>
                          <p:cTn id="154" fill="hold" nodeType="afterGroup">
                            <p:stCondLst>
                              <p:cond delay="3500"/>
                            </p:stCondLst>
                            <p:childTnLst>
                              <p:par>
                                <p:cTn id="155" presetID="2" presetClass="entr" presetSubtype="1" fill="hold" grpId="0" nodeType="afterEffect">
                                  <p:stCondLst>
                                    <p:cond delay="0"/>
                                  </p:stCondLst>
                                  <p:childTnLst>
                                    <p:set>
                                      <p:cBhvr>
                                        <p:cTn id="156" dur="1" fill="hold">
                                          <p:stCondLst>
                                            <p:cond delay="0"/>
                                          </p:stCondLst>
                                        </p:cTn>
                                        <p:tgtEl>
                                          <p:spTgt spid="5149"/>
                                        </p:tgtEl>
                                        <p:attrNameLst>
                                          <p:attrName>style.visibility</p:attrName>
                                        </p:attrNameLst>
                                      </p:cBhvr>
                                      <p:to>
                                        <p:strVal val="visible"/>
                                      </p:to>
                                    </p:set>
                                    <p:anim calcmode="lin" valueType="num">
                                      <p:cBhvr additive="base">
                                        <p:cTn id="157" dur="500" fill="hold"/>
                                        <p:tgtEl>
                                          <p:spTgt spid="5149"/>
                                        </p:tgtEl>
                                        <p:attrNameLst>
                                          <p:attrName>ppt_x</p:attrName>
                                        </p:attrNameLst>
                                      </p:cBhvr>
                                      <p:tavLst>
                                        <p:tav tm="0">
                                          <p:val>
                                            <p:strVal val="#ppt_x"/>
                                          </p:val>
                                        </p:tav>
                                        <p:tav tm="100000">
                                          <p:val>
                                            <p:strVal val="#ppt_x"/>
                                          </p:val>
                                        </p:tav>
                                      </p:tavLst>
                                    </p:anim>
                                    <p:anim calcmode="lin" valueType="num">
                                      <p:cBhvr additive="base">
                                        <p:cTn id="158" dur="500" fill="hold"/>
                                        <p:tgtEl>
                                          <p:spTgt spid="5149"/>
                                        </p:tgtEl>
                                        <p:attrNameLst>
                                          <p:attrName>ppt_y</p:attrName>
                                        </p:attrNameLst>
                                      </p:cBhvr>
                                      <p:tavLst>
                                        <p:tav tm="0">
                                          <p:val>
                                            <p:strVal val="0-#ppt_h/2"/>
                                          </p:val>
                                        </p:tav>
                                        <p:tav tm="100000">
                                          <p:val>
                                            <p:strVal val="#ppt_y"/>
                                          </p:val>
                                        </p:tav>
                                      </p:tavLst>
                                    </p:anim>
                                  </p:childTnLst>
                                </p:cTn>
                              </p:par>
                            </p:childTnLst>
                          </p:cTn>
                        </p:par>
                        <p:par>
                          <p:cTn id="159" fill="hold" nodeType="afterGroup">
                            <p:stCondLst>
                              <p:cond delay="4000"/>
                            </p:stCondLst>
                            <p:childTnLst>
                              <p:par>
                                <p:cTn id="160" presetID="2" presetClass="entr" presetSubtype="1" fill="hold" grpId="0" nodeType="afterEffect">
                                  <p:stCondLst>
                                    <p:cond delay="0"/>
                                  </p:stCondLst>
                                  <p:childTnLst>
                                    <p:set>
                                      <p:cBhvr>
                                        <p:cTn id="161" dur="1" fill="hold">
                                          <p:stCondLst>
                                            <p:cond delay="0"/>
                                          </p:stCondLst>
                                        </p:cTn>
                                        <p:tgtEl>
                                          <p:spTgt spid="5150"/>
                                        </p:tgtEl>
                                        <p:attrNameLst>
                                          <p:attrName>style.visibility</p:attrName>
                                        </p:attrNameLst>
                                      </p:cBhvr>
                                      <p:to>
                                        <p:strVal val="visible"/>
                                      </p:to>
                                    </p:set>
                                    <p:anim calcmode="lin" valueType="num">
                                      <p:cBhvr additive="base">
                                        <p:cTn id="162" dur="500" fill="hold"/>
                                        <p:tgtEl>
                                          <p:spTgt spid="5150"/>
                                        </p:tgtEl>
                                        <p:attrNameLst>
                                          <p:attrName>ppt_x</p:attrName>
                                        </p:attrNameLst>
                                      </p:cBhvr>
                                      <p:tavLst>
                                        <p:tav tm="0">
                                          <p:val>
                                            <p:strVal val="#ppt_x"/>
                                          </p:val>
                                        </p:tav>
                                        <p:tav tm="100000">
                                          <p:val>
                                            <p:strVal val="#ppt_x"/>
                                          </p:val>
                                        </p:tav>
                                      </p:tavLst>
                                    </p:anim>
                                    <p:anim calcmode="lin" valueType="num">
                                      <p:cBhvr additive="base">
                                        <p:cTn id="163" dur="500" fill="hold"/>
                                        <p:tgtEl>
                                          <p:spTgt spid="5150"/>
                                        </p:tgtEl>
                                        <p:attrNameLst>
                                          <p:attrName>ppt_y</p:attrName>
                                        </p:attrNameLst>
                                      </p:cBhvr>
                                      <p:tavLst>
                                        <p:tav tm="0">
                                          <p:val>
                                            <p:strVal val="0-#ppt_h/2"/>
                                          </p:val>
                                        </p:tav>
                                        <p:tav tm="100000">
                                          <p:val>
                                            <p:strVal val="#ppt_y"/>
                                          </p:val>
                                        </p:tav>
                                      </p:tavLst>
                                    </p:anim>
                                  </p:childTnLst>
                                </p:cTn>
                              </p:par>
                            </p:childTnLst>
                          </p:cTn>
                        </p:par>
                        <p:par>
                          <p:cTn id="164" fill="hold" nodeType="afterGroup">
                            <p:stCondLst>
                              <p:cond delay="4500"/>
                            </p:stCondLst>
                            <p:childTnLst>
                              <p:par>
                                <p:cTn id="165" presetID="2" presetClass="entr" presetSubtype="1" fill="hold" grpId="0" nodeType="afterEffect">
                                  <p:stCondLst>
                                    <p:cond delay="0"/>
                                  </p:stCondLst>
                                  <p:childTnLst>
                                    <p:set>
                                      <p:cBhvr>
                                        <p:cTn id="166" dur="1" fill="hold">
                                          <p:stCondLst>
                                            <p:cond delay="0"/>
                                          </p:stCondLst>
                                        </p:cTn>
                                        <p:tgtEl>
                                          <p:spTgt spid="5151"/>
                                        </p:tgtEl>
                                        <p:attrNameLst>
                                          <p:attrName>style.visibility</p:attrName>
                                        </p:attrNameLst>
                                      </p:cBhvr>
                                      <p:to>
                                        <p:strVal val="visible"/>
                                      </p:to>
                                    </p:set>
                                    <p:anim calcmode="lin" valueType="num">
                                      <p:cBhvr additive="base">
                                        <p:cTn id="167" dur="500" fill="hold"/>
                                        <p:tgtEl>
                                          <p:spTgt spid="5151"/>
                                        </p:tgtEl>
                                        <p:attrNameLst>
                                          <p:attrName>ppt_x</p:attrName>
                                        </p:attrNameLst>
                                      </p:cBhvr>
                                      <p:tavLst>
                                        <p:tav tm="0">
                                          <p:val>
                                            <p:strVal val="#ppt_x"/>
                                          </p:val>
                                        </p:tav>
                                        <p:tav tm="100000">
                                          <p:val>
                                            <p:strVal val="#ppt_x"/>
                                          </p:val>
                                        </p:tav>
                                      </p:tavLst>
                                    </p:anim>
                                    <p:anim calcmode="lin" valueType="num">
                                      <p:cBhvr additive="base">
                                        <p:cTn id="168" dur="500" fill="hold"/>
                                        <p:tgtEl>
                                          <p:spTgt spid="5151"/>
                                        </p:tgtEl>
                                        <p:attrNameLst>
                                          <p:attrName>ppt_y</p:attrName>
                                        </p:attrNameLst>
                                      </p:cBhvr>
                                      <p:tavLst>
                                        <p:tav tm="0">
                                          <p:val>
                                            <p:strVal val="0-#ppt_h/2"/>
                                          </p:val>
                                        </p:tav>
                                        <p:tav tm="100000">
                                          <p:val>
                                            <p:strVal val="#ppt_y"/>
                                          </p:val>
                                        </p:tav>
                                      </p:tavLst>
                                    </p:anim>
                                  </p:childTnLst>
                                </p:cTn>
                              </p:par>
                            </p:childTnLst>
                          </p:cTn>
                        </p:par>
                        <p:par>
                          <p:cTn id="169" fill="hold" nodeType="afterGroup">
                            <p:stCondLst>
                              <p:cond delay="5000"/>
                            </p:stCondLst>
                            <p:childTnLst>
                              <p:par>
                                <p:cTn id="170" presetID="2" presetClass="entr" presetSubtype="1" fill="hold" grpId="0" nodeType="afterEffect">
                                  <p:stCondLst>
                                    <p:cond delay="0"/>
                                  </p:stCondLst>
                                  <p:childTnLst>
                                    <p:set>
                                      <p:cBhvr>
                                        <p:cTn id="171" dur="1" fill="hold">
                                          <p:stCondLst>
                                            <p:cond delay="0"/>
                                          </p:stCondLst>
                                        </p:cTn>
                                        <p:tgtEl>
                                          <p:spTgt spid="5152"/>
                                        </p:tgtEl>
                                        <p:attrNameLst>
                                          <p:attrName>style.visibility</p:attrName>
                                        </p:attrNameLst>
                                      </p:cBhvr>
                                      <p:to>
                                        <p:strVal val="visible"/>
                                      </p:to>
                                    </p:set>
                                    <p:anim calcmode="lin" valueType="num">
                                      <p:cBhvr additive="base">
                                        <p:cTn id="172" dur="500" fill="hold"/>
                                        <p:tgtEl>
                                          <p:spTgt spid="5152"/>
                                        </p:tgtEl>
                                        <p:attrNameLst>
                                          <p:attrName>ppt_x</p:attrName>
                                        </p:attrNameLst>
                                      </p:cBhvr>
                                      <p:tavLst>
                                        <p:tav tm="0">
                                          <p:val>
                                            <p:strVal val="#ppt_x"/>
                                          </p:val>
                                        </p:tav>
                                        <p:tav tm="100000">
                                          <p:val>
                                            <p:strVal val="#ppt_x"/>
                                          </p:val>
                                        </p:tav>
                                      </p:tavLst>
                                    </p:anim>
                                    <p:anim calcmode="lin" valueType="num">
                                      <p:cBhvr additive="base">
                                        <p:cTn id="173" dur="500" fill="hold"/>
                                        <p:tgtEl>
                                          <p:spTgt spid="5152"/>
                                        </p:tgtEl>
                                        <p:attrNameLst>
                                          <p:attrName>ppt_y</p:attrName>
                                        </p:attrNameLst>
                                      </p:cBhvr>
                                      <p:tavLst>
                                        <p:tav tm="0">
                                          <p:val>
                                            <p:strVal val="0-#ppt_h/2"/>
                                          </p:val>
                                        </p:tav>
                                        <p:tav tm="100000">
                                          <p:val>
                                            <p:strVal val="#ppt_y"/>
                                          </p:val>
                                        </p:tav>
                                      </p:tavLst>
                                    </p:anim>
                                  </p:childTnLst>
                                </p:cTn>
                              </p:par>
                            </p:childTnLst>
                          </p:cTn>
                        </p:par>
                        <p:par>
                          <p:cTn id="174" fill="hold" nodeType="afterGroup">
                            <p:stCondLst>
                              <p:cond delay="5500"/>
                            </p:stCondLst>
                            <p:childTnLst>
                              <p:par>
                                <p:cTn id="175" presetID="2" presetClass="entr" presetSubtype="1" fill="hold" grpId="0" nodeType="afterEffect">
                                  <p:stCondLst>
                                    <p:cond delay="0"/>
                                  </p:stCondLst>
                                  <p:childTnLst>
                                    <p:set>
                                      <p:cBhvr>
                                        <p:cTn id="176" dur="1" fill="hold">
                                          <p:stCondLst>
                                            <p:cond delay="0"/>
                                          </p:stCondLst>
                                        </p:cTn>
                                        <p:tgtEl>
                                          <p:spTgt spid="5153"/>
                                        </p:tgtEl>
                                        <p:attrNameLst>
                                          <p:attrName>style.visibility</p:attrName>
                                        </p:attrNameLst>
                                      </p:cBhvr>
                                      <p:to>
                                        <p:strVal val="visible"/>
                                      </p:to>
                                    </p:set>
                                    <p:anim calcmode="lin" valueType="num">
                                      <p:cBhvr additive="base">
                                        <p:cTn id="177" dur="500" fill="hold"/>
                                        <p:tgtEl>
                                          <p:spTgt spid="5153"/>
                                        </p:tgtEl>
                                        <p:attrNameLst>
                                          <p:attrName>ppt_x</p:attrName>
                                        </p:attrNameLst>
                                      </p:cBhvr>
                                      <p:tavLst>
                                        <p:tav tm="0">
                                          <p:val>
                                            <p:strVal val="#ppt_x"/>
                                          </p:val>
                                        </p:tav>
                                        <p:tav tm="100000">
                                          <p:val>
                                            <p:strVal val="#ppt_x"/>
                                          </p:val>
                                        </p:tav>
                                      </p:tavLst>
                                    </p:anim>
                                    <p:anim calcmode="lin" valueType="num">
                                      <p:cBhvr additive="base">
                                        <p:cTn id="178" dur="500" fill="hold"/>
                                        <p:tgtEl>
                                          <p:spTgt spid="5153"/>
                                        </p:tgtEl>
                                        <p:attrNameLst>
                                          <p:attrName>ppt_y</p:attrName>
                                        </p:attrNameLst>
                                      </p:cBhvr>
                                      <p:tavLst>
                                        <p:tav tm="0">
                                          <p:val>
                                            <p:strVal val="0-#ppt_h/2"/>
                                          </p:val>
                                        </p:tav>
                                        <p:tav tm="100000">
                                          <p:val>
                                            <p:strVal val="#ppt_y"/>
                                          </p:val>
                                        </p:tav>
                                      </p:tavLst>
                                    </p:anim>
                                  </p:childTnLst>
                                </p:cTn>
                              </p:par>
                            </p:childTnLst>
                          </p:cTn>
                        </p:par>
                        <p:par>
                          <p:cTn id="179" fill="hold" nodeType="afterGroup">
                            <p:stCondLst>
                              <p:cond delay="6000"/>
                            </p:stCondLst>
                            <p:childTnLst>
                              <p:par>
                                <p:cTn id="180" presetID="2" presetClass="entr" presetSubtype="1" fill="hold" grpId="0" nodeType="afterEffect">
                                  <p:stCondLst>
                                    <p:cond delay="0"/>
                                  </p:stCondLst>
                                  <p:childTnLst>
                                    <p:set>
                                      <p:cBhvr>
                                        <p:cTn id="181" dur="1" fill="hold">
                                          <p:stCondLst>
                                            <p:cond delay="0"/>
                                          </p:stCondLst>
                                        </p:cTn>
                                        <p:tgtEl>
                                          <p:spTgt spid="5154"/>
                                        </p:tgtEl>
                                        <p:attrNameLst>
                                          <p:attrName>style.visibility</p:attrName>
                                        </p:attrNameLst>
                                      </p:cBhvr>
                                      <p:to>
                                        <p:strVal val="visible"/>
                                      </p:to>
                                    </p:set>
                                    <p:anim calcmode="lin" valueType="num">
                                      <p:cBhvr additive="base">
                                        <p:cTn id="182" dur="500" fill="hold"/>
                                        <p:tgtEl>
                                          <p:spTgt spid="5154"/>
                                        </p:tgtEl>
                                        <p:attrNameLst>
                                          <p:attrName>ppt_x</p:attrName>
                                        </p:attrNameLst>
                                      </p:cBhvr>
                                      <p:tavLst>
                                        <p:tav tm="0">
                                          <p:val>
                                            <p:strVal val="#ppt_x"/>
                                          </p:val>
                                        </p:tav>
                                        <p:tav tm="100000">
                                          <p:val>
                                            <p:strVal val="#ppt_x"/>
                                          </p:val>
                                        </p:tav>
                                      </p:tavLst>
                                    </p:anim>
                                    <p:anim calcmode="lin" valueType="num">
                                      <p:cBhvr additive="base">
                                        <p:cTn id="183" dur="500" fill="hold"/>
                                        <p:tgtEl>
                                          <p:spTgt spid="5154"/>
                                        </p:tgtEl>
                                        <p:attrNameLst>
                                          <p:attrName>ppt_y</p:attrName>
                                        </p:attrNameLst>
                                      </p:cBhvr>
                                      <p:tavLst>
                                        <p:tav tm="0">
                                          <p:val>
                                            <p:strVal val="0-#ppt_h/2"/>
                                          </p:val>
                                        </p:tav>
                                        <p:tav tm="100000">
                                          <p:val>
                                            <p:strVal val="#ppt_y"/>
                                          </p:val>
                                        </p:tav>
                                      </p:tavLst>
                                    </p:anim>
                                  </p:childTnLst>
                                </p:cTn>
                              </p:par>
                            </p:childTnLst>
                          </p:cTn>
                        </p:par>
                        <p:par>
                          <p:cTn id="184" fill="hold" nodeType="afterGroup">
                            <p:stCondLst>
                              <p:cond delay="6500"/>
                            </p:stCondLst>
                            <p:childTnLst>
                              <p:par>
                                <p:cTn id="185" presetID="2" presetClass="entr" presetSubtype="1" fill="hold" grpId="0" nodeType="afterEffect">
                                  <p:stCondLst>
                                    <p:cond delay="0"/>
                                  </p:stCondLst>
                                  <p:childTnLst>
                                    <p:set>
                                      <p:cBhvr>
                                        <p:cTn id="186" dur="1" fill="hold">
                                          <p:stCondLst>
                                            <p:cond delay="0"/>
                                          </p:stCondLst>
                                        </p:cTn>
                                        <p:tgtEl>
                                          <p:spTgt spid="5155"/>
                                        </p:tgtEl>
                                        <p:attrNameLst>
                                          <p:attrName>style.visibility</p:attrName>
                                        </p:attrNameLst>
                                      </p:cBhvr>
                                      <p:to>
                                        <p:strVal val="visible"/>
                                      </p:to>
                                    </p:set>
                                    <p:anim calcmode="lin" valueType="num">
                                      <p:cBhvr additive="base">
                                        <p:cTn id="187" dur="500" fill="hold"/>
                                        <p:tgtEl>
                                          <p:spTgt spid="5155"/>
                                        </p:tgtEl>
                                        <p:attrNameLst>
                                          <p:attrName>ppt_x</p:attrName>
                                        </p:attrNameLst>
                                      </p:cBhvr>
                                      <p:tavLst>
                                        <p:tav tm="0">
                                          <p:val>
                                            <p:strVal val="#ppt_x"/>
                                          </p:val>
                                        </p:tav>
                                        <p:tav tm="100000">
                                          <p:val>
                                            <p:strVal val="#ppt_x"/>
                                          </p:val>
                                        </p:tav>
                                      </p:tavLst>
                                    </p:anim>
                                    <p:anim calcmode="lin" valueType="num">
                                      <p:cBhvr additive="base">
                                        <p:cTn id="188" dur="500" fill="hold"/>
                                        <p:tgtEl>
                                          <p:spTgt spid="5155"/>
                                        </p:tgtEl>
                                        <p:attrNameLst>
                                          <p:attrName>ppt_y</p:attrName>
                                        </p:attrNameLst>
                                      </p:cBhvr>
                                      <p:tavLst>
                                        <p:tav tm="0">
                                          <p:val>
                                            <p:strVal val="0-#ppt_h/2"/>
                                          </p:val>
                                        </p:tav>
                                        <p:tav tm="100000">
                                          <p:val>
                                            <p:strVal val="#ppt_y"/>
                                          </p:val>
                                        </p:tav>
                                      </p:tavLst>
                                    </p:anim>
                                  </p:childTnLst>
                                </p:cTn>
                              </p:par>
                            </p:childTnLst>
                          </p:cTn>
                        </p:par>
                        <p:par>
                          <p:cTn id="189" fill="hold" nodeType="afterGroup">
                            <p:stCondLst>
                              <p:cond delay="7000"/>
                            </p:stCondLst>
                            <p:childTnLst>
                              <p:par>
                                <p:cTn id="190" presetID="2" presetClass="entr" presetSubtype="1" fill="hold" grpId="0" nodeType="afterEffect">
                                  <p:stCondLst>
                                    <p:cond delay="0"/>
                                  </p:stCondLst>
                                  <p:childTnLst>
                                    <p:set>
                                      <p:cBhvr>
                                        <p:cTn id="191" dur="1" fill="hold">
                                          <p:stCondLst>
                                            <p:cond delay="0"/>
                                          </p:stCondLst>
                                        </p:cTn>
                                        <p:tgtEl>
                                          <p:spTgt spid="5156"/>
                                        </p:tgtEl>
                                        <p:attrNameLst>
                                          <p:attrName>style.visibility</p:attrName>
                                        </p:attrNameLst>
                                      </p:cBhvr>
                                      <p:to>
                                        <p:strVal val="visible"/>
                                      </p:to>
                                    </p:set>
                                    <p:anim calcmode="lin" valueType="num">
                                      <p:cBhvr additive="base">
                                        <p:cTn id="192" dur="500" fill="hold"/>
                                        <p:tgtEl>
                                          <p:spTgt spid="5156"/>
                                        </p:tgtEl>
                                        <p:attrNameLst>
                                          <p:attrName>ppt_x</p:attrName>
                                        </p:attrNameLst>
                                      </p:cBhvr>
                                      <p:tavLst>
                                        <p:tav tm="0">
                                          <p:val>
                                            <p:strVal val="#ppt_x"/>
                                          </p:val>
                                        </p:tav>
                                        <p:tav tm="100000">
                                          <p:val>
                                            <p:strVal val="#ppt_x"/>
                                          </p:val>
                                        </p:tav>
                                      </p:tavLst>
                                    </p:anim>
                                    <p:anim calcmode="lin" valueType="num">
                                      <p:cBhvr additive="base">
                                        <p:cTn id="193" dur="500" fill="hold"/>
                                        <p:tgtEl>
                                          <p:spTgt spid="5156"/>
                                        </p:tgtEl>
                                        <p:attrNameLst>
                                          <p:attrName>ppt_y</p:attrName>
                                        </p:attrNameLst>
                                      </p:cBhvr>
                                      <p:tavLst>
                                        <p:tav tm="0">
                                          <p:val>
                                            <p:strVal val="0-#ppt_h/2"/>
                                          </p:val>
                                        </p:tav>
                                        <p:tav tm="100000">
                                          <p:val>
                                            <p:strVal val="#ppt_y"/>
                                          </p:val>
                                        </p:tav>
                                      </p:tavLst>
                                    </p:anim>
                                  </p:childTnLst>
                                </p:cTn>
                              </p:par>
                            </p:childTnLst>
                          </p:cTn>
                        </p:par>
                        <p:par>
                          <p:cTn id="194" fill="hold" nodeType="afterGroup">
                            <p:stCondLst>
                              <p:cond delay="7500"/>
                            </p:stCondLst>
                            <p:childTnLst>
                              <p:par>
                                <p:cTn id="195" presetID="2" presetClass="entr" presetSubtype="1" fill="hold" grpId="0" nodeType="afterEffect">
                                  <p:stCondLst>
                                    <p:cond delay="0"/>
                                  </p:stCondLst>
                                  <p:childTnLst>
                                    <p:set>
                                      <p:cBhvr>
                                        <p:cTn id="196" dur="1" fill="hold">
                                          <p:stCondLst>
                                            <p:cond delay="0"/>
                                          </p:stCondLst>
                                        </p:cTn>
                                        <p:tgtEl>
                                          <p:spTgt spid="5157"/>
                                        </p:tgtEl>
                                        <p:attrNameLst>
                                          <p:attrName>style.visibility</p:attrName>
                                        </p:attrNameLst>
                                      </p:cBhvr>
                                      <p:to>
                                        <p:strVal val="visible"/>
                                      </p:to>
                                    </p:set>
                                    <p:anim calcmode="lin" valueType="num">
                                      <p:cBhvr additive="base">
                                        <p:cTn id="197" dur="500" fill="hold"/>
                                        <p:tgtEl>
                                          <p:spTgt spid="5157"/>
                                        </p:tgtEl>
                                        <p:attrNameLst>
                                          <p:attrName>ppt_x</p:attrName>
                                        </p:attrNameLst>
                                      </p:cBhvr>
                                      <p:tavLst>
                                        <p:tav tm="0">
                                          <p:val>
                                            <p:strVal val="#ppt_x"/>
                                          </p:val>
                                        </p:tav>
                                        <p:tav tm="100000">
                                          <p:val>
                                            <p:strVal val="#ppt_x"/>
                                          </p:val>
                                        </p:tav>
                                      </p:tavLst>
                                    </p:anim>
                                    <p:anim calcmode="lin" valueType="num">
                                      <p:cBhvr additive="base">
                                        <p:cTn id="198" dur="500" fill="hold"/>
                                        <p:tgtEl>
                                          <p:spTgt spid="5157"/>
                                        </p:tgtEl>
                                        <p:attrNameLst>
                                          <p:attrName>ppt_y</p:attrName>
                                        </p:attrNameLst>
                                      </p:cBhvr>
                                      <p:tavLst>
                                        <p:tav tm="0">
                                          <p:val>
                                            <p:strVal val="0-#ppt_h/2"/>
                                          </p:val>
                                        </p:tav>
                                        <p:tav tm="100000">
                                          <p:val>
                                            <p:strVal val="#ppt_y"/>
                                          </p:val>
                                        </p:tav>
                                      </p:tavLst>
                                    </p:anim>
                                  </p:childTnLst>
                                </p:cTn>
                              </p:par>
                            </p:childTnLst>
                          </p:cTn>
                        </p:par>
                        <p:par>
                          <p:cTn id="199" fill="hold" nodeType="afterGroup">
                            <p:stCondLst>
                              <p:cond delay="8000"/>
                            </p:stCondLst>
                            <p:childTnLst>
                              <p:par>
                                <p:cTn id="200" presetID="2" presetClass="entr" presetSubtype="1" fill="hold" grpId="0" nodeType="afterEffect">
                                  <p:stCondLst>
                                    <p:cond delay="0"/>
                                  </p:stCondLst>
                                  <p:childTnLst>
                                    <p:set>
                                      <p:cBhvr>
                                        <p:cTn id="201" dur="1" fill="hold">
                                          <p:stCondLst>
                                            <p:cond delay="0"/>
                                          </p:stCondLst>
                                        </p:cTn>
                                        <p:tgtEl>
                                          <p:spTgt spid="5158"/>
                                        </p:tgtEl>
                                        <p:attrNameLst>
                                          <p:attrName>style.visibility</p:attrName>
                                        </p:attrNameLst>
                                      </p:cBhvr>
                                      <p:to>
                                        <p:strVal val="visible"/>
                                      </p:to>
                                    </p:set>
                                    <p:anim calcmode="lin" valueType="num">
                                      <p:cBhvr additive="base">
                                        <p:cTn id="202" dur="500" fill="hold"/>
                                        <p:tgtEl>
                                          <p:spTgt spid="5158"/>
                                        </p:tgtEl>
                                        <p:attrNameLst>
                                          <p:attrName>ppt_x</p:attrName>
                                        </p:attrNameLst>
                                      </p:cBhvr>
                                      <p:tavLst>
                                        <p:tav tm="0">
                                          <p:val>
                                            <p:strVal val="#ppt_x"/>
                                          </p:val>
                                        </p:tav>
                                        <p:tav tm="100000">
                                          <p:val>
                                            <p:strVal val="#ppt_x"/>
                                          </p:val>
                                        </p:tav>
                                      </p:tavLst>
                                    </p:anim>
                                    <p:anim calcmode="lin" valueType="num">
                                      <p:cBhvr additive="base">
                                        <p:cTn id="203" dur="500" fill="hold"/>
                                        <p:tgtEl>
                                          <p:spTgt spid="5158"/>
                                        </p:tgtEl>
                                        <p:attrNameLst>
                                          <p:attrName>ppt_y</p:attrName>
                                        </p:attrNameLst>
                                      </p:cBhvr>
                                      <p:tavLst>
                                        <p:tav tm="0">
                                          <p:val>
                                            <p:strVal val="0-#ppt_h/2"/>
                                          </p:val>
                                        </p:tav>
                                        <p:tav tm="100000">
                                          <p:val>
                                            <p:strVal val="#ppt_y"/>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2" presetClass="entr" presetSubtype="8" fill="hold" grpId="0" nodeType="clickEffect">
                                  <p:stCondLst>
                                    <p:cond delay="0"/>
                                  </p:stCondLst>
                                  <p:childTnLst>
                                    <p:set>
                                      <p:cBhvr>
                                        <p:cTn id="207" dur="1" fill="hold">
                                          <p:stCondLst>
                                            <p:cond delay="0"/>
                                          </p:stCondLst>
                                        </p:cTn>
                                        <p:tgtEl>
                                          <p:spTgt spid="5159"/>
                                        </p:tgtEl>
                                        <p:attrNameLst>
                                          <p:attrName>style.visibility</p:attrName>
                                        </p:attrNameLst>
                                      </p:cBhvr>
                                      <p:to>
                                        <p:strVal val="visible"/>
                                      </p:to>
                                    </p:set>
                                    <p:anim calcmode="lin" valueType="num">
                                      <p:cBhvr additive="base">
                                        <p:cTn id="208" dur="1000" fill="hold"/>
                                        <p:tgtEl>
                                          <p:spTgt spid="5159"/>
                                        </p:tgtEl>
                                        <p:attrNameLst>
                                          <p:attrName>ppt_x</p:attrName>
                                        </p:attrNameLst>
                                      </p:cBhvr>
                                      <p:tavLst>
                                        <p:tav tm="0">
                                          <p:val>
                                            <p:strVal val="0-#ppt_w/2"/>
                                          </p:val>
                                        </p:tav>
                                        <p:tav tm="100000">
                                          <p:val>
                                            <p:strVal val="#ppt_x"/>
                                          </p:val>
                                        </p:tav>
                                      </p:tavLst>
                                    </p:anim>
                                    <p:anim calcmode="lin" valueType="num">
                                      <p:cBhvr additive="base">
                                        <p:cTn id="209" dur="1000" fill="hold"/>
                                        <p:tgtEl>
                                          <p:spTgt spid="5159"/>
                                        </p:tgtEl>
                                        <p:attrNameLst>
                                          <p:attrName>ppt_y</p:attrName>
                                        </p:attrNameLst>
                                      </p:cBhvr>
                                      <p:tavLst>
                                        <p:tav tm="0">
                                          <p:val>
                                            <p:strVal val="#ppt_y"/>
                                          </p:val>
                                        </p:tav>
                                        <p:tav tm="100000">
                                          <p:val>
                                            <p:strVal val="#ppt_y"/>
                                          </p:val>
                                        </p:tav>
                                      </p:tavLst>
                                    </p:anim>
                                  </p:childTnLst>
                                </p:cTn>
                              </p:par>
                            </p:childTnLst>
                          </p:cTn>
                        </p:par>
                      </p:childTnLst>
                    </p:cTn>
                  </p:par>
                  <p:par>
                    <p:cTn id="210" fill="hold" nodeType="clickPar">
                      <p:stCondLst>
                        <p:cond delay="indefinite"/>
                      </p:stCondLst>
                      <p:childTnLst>
                        <p:par>
                          <p:cTn id="211" fill="hold" nodeType="withGroup">
                            <p:stCondLst>
                              <p:cond delay="0"/>
                            </p:stCondLst>
                            <p:childTnLst>
                              <p:par>
                                <p:cTn id="212" presetID="2" presetClass="entr" presetSubtype="2" fill="hold" grpId="0" nodeType="clickEffect">
                                  <p:stCondLst>
                                    <p:cond delay="0"/>
                                  </p:stCondLst>
                                  <p:childTnLst>
                                    <p:set>
                                      <p:cBhvr>
                                        <p:cTn id="213" dur="1" fill="hold">
                                          <p:stCondLst>
                                            <p:cond delay="0"/>
                                          </p:stCondLst>
                                        </p:cTn>
                                        <p:tgtEl>
                                          <p:spTgt spid="5160"/>
                                        </p:tgtEl>
                                        <p:attrNameLst>
                                          <p:attrName>style.visibility</p:attrName>
                                        </p:attrNameLst>
                                      </p:cBhvr>
                                      <p:to>
                                        <p:strVal val="visible"/>
                                      </p:to>
                                    </p:set>
                                    <p:anim calcmode="lin" valueType="num">
                                      <p:cBhvr additive="base">
                                        <p:cTn id="214" dur="1000" fill="hold"/>
                                        <p:tgtEl>
                                          <p:spTgt spid="5160"/>
                                        </p:tgtEl>
                                        <p:attrNameLst>
                                          <p:attrName>ppt_x</p:attrName>
                                        </p:attrNameLst>
                                      </p:cBhvr>
                                      <p:tavLst>
                                        <p:tav tm="0">
                                          <p:val>
                                            <p:strVal val="1+#ppt_w/2"/>
                                          </p:val>
                                        </p:tav>
                                        <p:tav tm="100000">
                                          <p:val>
                                            <p:strVal val="#ppt_x"/>
                                          </p:val>
                                        </p:tav>
                                      </p:tavLst>
                                    </p:anim>
                                    <p:anim calcmode="lin" valueType="num">
                                      <p:cBhvr additive="base">
                                        <p:cTn id="215" dur="1000" fill="hold"/>
                                        <p:tgtEl>
                                          <p:spTgt spid="5160"/>
                                        </p:tgtEl>
                                        <p:attrNameLst>
                                          <p:attrName>ppt_y</p:attrName>
                                        </p:attrNameLst>
                                      </p:cBhvr>
                                      <p:tavLst>
                                        <p:tav tm="0">
                                          <p:val>
                                            <p:strVal val="#ppt_y"/>
                                          </p:val>
                                        </p:tav>
                                        <p:tav tm="100000">
                                          <p:val>
                                            <p:strVal val="#ppt_y"/>
                                          </p:val>
                                        </p:tav>
                                      </p:tavLst>
                                    </p:anim>
                                  </p:childTnLst>
                                </p:cTn>
                              </p:par>
                            </p:childTnLst>
                          </p:cTn>
                        </p:par>
                      </p:childTnLst>
                    </p:cTn>
                  </p:par>
                  <p:par>
                    <p:cTn id="216" fill="hold" nodeType="clickPar">
                      <p:stCondLst>
                        <p:cond delay="indefinite"/>
                      </p:stCondLst>
                      <p:childTnLst>
                        <p:par>
                          <p:cTn id="217" fill="hold" nodeType="withGroup">
                            <p:stCondLst>
                              <p:cond delay="0"/>
                            </p:stCondLst>
                            <p:childTnLst>
                              <p:par>
                                <p:cTn id="218" presetID="2" presetClass="entr" presetSubtype="1" fill="hold" grpId="0" nodeType="clickEffect">
                                  <p:stCondLst>
                                    <p:cond delay="0"/>
                                  </p:stCondLst>
                                  <p:childTnLst>
                                    <p:set>
                                      <p:cBhvr>
                                        <p:cTn id="219" dur="1" fill="hold">
                                          <p:stCondLst>
                                            <p:cond delay="0"/>
                                          </p:stCondLst>
                                        </p:cTn>
                                        <p:tgtEl>
                                          <p:spTgt spid="5161"/>
                                        </p:tgtEl>
                                        <p:attrNameLst>
                                          <p:attrName>style.visibility</p:attrName>
                                        </p:attrNameLst>
                                      </p:cBhvr>
                                      <p:to>
                                        <p:strVal val="visible"/>
                                      </p:to>
                                    </p:set>
                                    <p:anim calcmode="lin" valueType="num">
                                      <p:cBhvr additive="base">
                                        <p:cTn id="220" dur="1000" fill="hold"/>
                                        <p:tgtEl>
                                          <p:spTgt spid="5161"/>
                                        </p:tgtEl>
                                        <p:attrNameLst>
                                          <p:attrName>ppt_x</p:attrName>
                                        </p:attrNameLst>
                                      </p:cBhvr>
                                      <p:tavLst>
                                        <p:tav tm="0">
                                          <p:val>
                                            <p:strVal val="#ppt_x"/>
                                          </p:val>
                                        </p:tav>
                                        <p:tav tm="100000">
                                          <p:val>
                                            <p:strVal val="#ppt_x"/>
                                          </p:val>
                                        </p:tav>
                                      </p:tavLst>
                                    </p:anim>
                                    <p:anim calcmode="lin" valueType="num">
                                      <p:cBhvr additive="base">
                                        <p:cTn id="221" dur="1000" fill="hold"/>
                                        <p:tgtEl>
                                          <p:spTgt spid="5161"/>
                                        </p:tgtEl>
                                        <p:attrNameLst>
                                          <p:attrName>ppt_y</p:attrName>
                                        </p:attrNameLst>
                                      </p:cBhvr>
                                      <p:tavLst>
                                        <p:tav tm="0">
                                          <p:val>
                                            <p:strVal val="0-#ppt_h/2"/>
                                          </p:val>
                                        </p:tav>
                                        <p:tav tm="100000">
                                          <p:val>
                                            <p:strVal val="#ppt_y"/>
                                          </p:val>
                                        </p:tav>
                                      </p:tavLst>
                                    </p:anim>
                                  </p:childTnLst>
                                </p:cTn>
                              </p:par>
                            </p:childTnLst>
                          </p:cTn>
                        </p:par>
                        <p:par>
                          <p:cTn id="222" fill="hold" nodeType="afterGroup">
                            <p:stCondLst>
                              <p:cond delay="1000"/>
                            </p:stCondLst>
                            <p:childTnLst>
                              <p:par>
                                <p:cTn id="223" presetID="2" presetClass="entr" presetSubtype="1" fill="hold" grpId="0" nodeType="afterEffect">
                                  <p:stCondLst>
                                    <p:cond delay="0"/>
                                  </p:stCondLst>
                                  <p:childTnLst>
                                    <p:set>
                                      <p:cBhvr>
                                        <p:cTn id="224" dur="1" fill="hold">
                                          <p:stCondLst>
                                            <p:cond delay="0"/>
                                          </p:stCondLst>
                                        </p:cTn>
                                        <p:tgtEl>
                                          <p:spTgt spid="5166"/>
                                        </p:tgtEl>
                                        <p:attrNameLst>
                                          <p:attrName>style.visibility</p:attrName>
                                        </p:attrNameLst>
                                      </p:cBhvr>
                                      <p:to>
                                        <p:strVal val="visible"/>
                                      </p:to>
                                    </p:set>
                                    <p:anim calcmode="lin" valueType="num">
                                      <p:cBhvr additive="base">
                                        <p:cTn id="225" dur="1000" fill="hold"/>
                                        <p:tgtEl>
                                          <p:spTgt spid="5166"/>
                                        </p:tgtEl>
                                        <p:attrNameLst>
                                          <p:attrName>ppt_x</p:attrName>
                                        </p:attrNameLst>
                                      </p:cBhvr>
                                      <p:tavLst>
                                        <p:tav tm="0">
                                          <p:val>
                                            <p:strVal val="#ppt_x"/>
                                          </p:val>
                                        </p:tav>
                                        <p:tav tm="100000">
                                          <p:val>
                                            <p:strVal val="#ppt_x"/>
                                          </p:val>
                                        </p:tav>
                                      </p:tavLst>
                                    </p:anim>
                                    <p:anim calcmode="lin" valueType="num">
                                      <p:cBhvr additive="base">
                                        <p:cTn id="226" dur="1000" fill="hold"/>
                                        <p:tgtEl>
                                          <p:spTgt spid="5166"/>
                                        </p:tgtEl>
                                        <p:attrNameLst>
                                          <p:attrName>ppt_y</p:attrName>
                                        </p:attrNameLst>
                                      </p:cBhvr>
                                      <p:tavLst>
                                        <p:tav tm="0">
                                          <p:val>
                                            <p:strVal val="0-#ppt_h/2"/>
                                          </p:val>
                                        </p:tav>
                                        <p:tav tm="100000">
                                          <p:val>
                                            <p:strVal val="#ppt_y"/>
                                          </p:val>
                                        </p:tav>
                                      </p:tavLst>
                                    </p:anim>
                                  </p:childTnLst>
                                </p:cTn>
                              </p:par>
                              <p:par>
                                <p:cTn id="227" presetID="2" presetClass="entr" presetSubtype="1" fill="hold" grpId="0" nodeType="withEffect">
                                  <p:stCondLst>
                                    <p:cond delay="0"/>
                                  </p:stCondLst>
                                  <p:childTnLst>
                                    <p:set>
                                      <p:cBhvr>
                                        <p:cTn id="228" dur="1" fill="hold">
                                          <p:stCondLst>
                                            <p:cond delay="0"/>
                                          </p:stCondLst>
                                        </p:cTn>
                                        <p:tgtEl>
                                          <p:spTgt spid="5167"/>
                                        </p:tgtEl>
                                        <p:attrNameLst>
                                          <p:attrName>style.visibility</p:attrName>
                                        </p:attrNameLst>
                                      </p:cBhvr>
                                      <p:to>
                                        <p:strVal val="visible"/>
                                      </p:to>
                                    </p:set>
                                    <p:anim calcmode="lin" valueType="num">
                                      <p:cBhvr additive="base">
                                        <p:cTn id="229" dur="1000" fill="hold"/>
                                        <p:tgtEl>
                                          <p:spTgt spid="5167"/>
                                        </p:tgtEl>
                                        <p:attrNameLst>
                                          <p:attrName>ppt_x</p:attrName>
                                        </p:attrNameLst>
                                      </p:cBhvr>
                                      <p:tavLst>
                                        <p:tav tm="0">
                                          <p:val>
                                            <p:strVal val="#ppt_x"/>
                                          </p:val>
                                        </p:tav>
                                        <p:tav tm="100000">
                                          <p:val>
                                            <p:strVal val="#ppt_x"/>
                                          </p:val>
                                        </p:tav>
                                      </p:tavLst>
                                    </p:anim>
                                    <p:anim calcmode="lin" valueType="num">
                                      <p:cBhvr additive="base">
                                        <p:cTn id="230" dur="1000" fill="hold"/>
                                        <p:tgtEl>
                                          <p:spTgt spid="516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animBg="1"/>
      <p:bldP spid="5124" grpId="0" animBg="1"/>
      <p:bldP spid="5125" grpId="0" animBg="1"/>
      <p:bldP spid="5126" grpId="0" animBg="1"/>
      <p:bldP spid="5127" grpId="0" animBg="1"/>
      <p:bldP spid="5128" grpId="0" animBg="1"/>
      <p:bldP spid="5129" grpId="0" animBg="1"/>
      <p:bldP spid="5130" grpId="0" animBg="1"/>
      <p:bldP spid="5131" grpId="0" animBg="1"/>
      <p:bldP spid="5132" grpId="0" animBg="1"/>
      <p:bldP spid="5133" grpId="0" animBg="1"/>
      <p:bldP spid="5134" grpId="0" animBg="1"/>
      <p:bldP spid="5135" grpId="0" animBg="1"/>
      <p:bldP spid="5136" grpId="0" animBg="1"/>
      <p:bldP spid="5137" grpId="0"/>
      <p:bldP spid="5138" grpId="0" animBg="1"/>
      <p:bldP spid="5139" grpId="0" autoUpdateAnimBg="0"/>
      <p:bldP spid="5140" grpId="0" animBg="1"/>
      <p:bldP spid="5141" grpId="0" autoUpdateAnimBg="0"/>
      <p:bldP spid="5142" grpId="0" autoUpdateAnimBg="0"/>
      <p:bldP spid="5143" grpId="0" autoUpdateAnimBg="0"/>
      <p:bldP spid="5144" grpId="0" animBg="1"/>
      <p:bldP spid="5145" grpId="0" animBg="1"/>
      <p:bldP spid="5146" grpId="0" animBg="1"/>
      <p:bldP spid="5147" grpId="0" animBg="1"/>
      <p:bldP spid="5148" grpId="0" animBg="1"/>
      <p:bldP spid="5149" grpId="0" animBg="1"/>
      <p:bldP spid="5150" grpId="0" animBg="1"/>
      <p:bldP spid="5151" grpId="0" animBg="1"/>
      <p:bldP spid="5152" grpId="0" animBg="1"/>
      <p:bldP spid="5153" grpId="0" animBg="1"/>
      <p:bldP spid="5154" grpId="0" animBg="1"/>
      <p:bldP spid="5155" grpId="0" animBg="1"/>
      <p:bldP spid="5156" grpId="0" animBg="1"/>
      <p:bldP spid="5157" grpId="0" animBg="1"/>
      <p:bldP spid="5158" grpId="0" animBg="1"/>
      <p:bldP spid="5159" grpId="0" autoUpdateAnimBg="0"/>
      <p:bldP spid="5160" grpId="0" autoUpdateAnimBg="0"/>
      <p:bldP spid="5161" grpId="0" autoUpdateAnimBg="0"/>
      <p:bldP spid="6186" grpId="0" animBg="1"/>
      <p:bldP spid="5163" grpId="0"/>
      <p:bldP spid="6188" grpId="0" animBg="1"/>
      <p:bldP spid="5165" grpId="0"/>
      <p:bldP spid="5166" grpId="0" animBg="1"/>
      <p:bldP spid="516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s>
            <a:gs pos="100000">
              <a:schemeClr val="accent2"/>
            </a:gs>
          </a:gsLst>
          <a:lin ang="5400000" scaled="1"/>
        </a:gra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3810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What if we are given a surface area of </a:t>
            </a:r>
            <a:r>
              <a:rPr lang="en-US" altLang="en-US" sz="2000" b="1">
                <a:latin typeface="Times New Roman" panose="02020603050405020304" pitchFamily="18" charset="0"/>
                <a:cs typeface="Times New Roman" panose="02020603050405020304" pitchFamily="18" charset="0"/>
              </a:rPr>
              <a:t>1/4</a:t>
            </a:r>
            <a:r>
              <a:rPr lang="en-US" altLang="en-US" sz="2000" b="1" baseline="30000">
                <a:latin typeface="Times New Roman" panose="02020603050405020304" pitchFamily="18" charset="0"/>
                <a:cs typeface="Times New Roman" panose="02020603050405020304" pitchFamily="18" charset="0"/>
              </a:rPr>
              <a:t>2</a:t>
            </a:r>
            <a:r>
              <a:rPr lang="en-US" altLang="en-US" sz="2000" b="1">
                <a:latin typeface="Times New Roman" panose="02020603050405020304" pitchFamily="18" charset="0"/>
                <a:cs typeface="Times New Roman" panose="02020603050405020304" pitchFamily="18" charset="0"/>
              </a:rPr>
              <a:t>” and we apply a load of 14.7 pounds?</a:t>
            </a:r>
          </a:p>
        </p:txBody>
      </p:sp>
      <p:sp>
        <p:nvSpPr>
          <p:cNvPr id="47107" name="Text Box 3"/>
          <p:cNvSpPr txBox="1">
            <a:spLocks noChangeArrowheads="1"/>
          </p:cNvSpPr>
          <p:nvPr/>
        </p:nvSpPr>
        <p:spPr bwMode="auto">
          <a:xfrm>
            <a:off x="0" y="685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What will be the psi?</a:t>
            </a:r>
            <a:endParaRPr lang="en-US" altLang="en-US" sz="2000" b="1">
              <a:solidFill>
                <a:schemeClr val="accent2"/>
              </a:solidFill>
              <a:latin typeface="Times New Roman" panose="02020603050405020304" pitchFamily="18" charset="0"/>
            </a:endParaRPr>
          </a:p>
        </p:txBody>
      </p:sp>
      <p:sp>
        <p:nvSpPr>
          <p:cNvPr id="47108" name="AutoShape 4"/>
          <p:cNvSpPr>
            <a:spLocks noChangeArrowheads="1"/>
          </p:cNvSpPr>
          <p:nvPr/>
        </p:nvSpPr>
        <p:spPr bwMode="auto">
          <a:xfrm>
            <a:off x="4514850" y="4117975"/>
            <a:ext cx="433388" cy="82550"/>
          </a:xfrm>
          <a:prstGeom prst="parallelogram">
            <a:avLst>
              <a:gd name="adj" fmla="val 1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09" name="AutoShape 5"/>
          <p:cNvSpPr>
            <a:spLocks noChangeArrowheads="1"/>
          </p:cNvSpPr>
          <p:nvPr/>
        </p:nvSpPr>
        <p:spPr bwMode="auto">
          <a:xfrm>
            <a:off x="4840288" y="4117975"/>
            <a:ext cx="431800" cy="82550"/>
          </a:xfrm>
          <a:prstGeom prst="parallelogram">
            <a:avLst>
              <a:gd name="adj" fmla="val 13076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0" name="AutoShape 6"/>
          <p:cNvSpPr>
            <a:spLocks noChangeArrowheads="1"/>
          </p:cNvSpPr>
          <p:nvPr/>
        </p:nvSpPr>
        <p:spPr bwMode="auto">
          <a:xfrm>
            <a:off x="5164138" y="4117975"/>
            <a:ext cx="431800" cy="82550"/>
          </a:xfrm>
          <a:prstGeom prst="parallelogram">
            <a:avLst>
              <a:gd name="adj" fmla="val 13076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1" name="AutoShape 7"/>
          <p:cNvSpPr>
            <a:spLocks noChangeArrowheads="1"/>
          </p:cNvSpPr>
          <p:nvPr/>
        </p:nvSpPr>
        <p:spPr bwMode="auto">
          <a:xfrm>
            <a:off x="4083050" y="4200525"/>
            <a:ext cx="431800" cy="82550"/>
          </a:xfrm>
          <a:prstGeom prst="parallelogram">
            <a:avLst>
              <a:gd name="adj" fmla="val 13076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2" name="AutoShape 8"/>
          <p:cNvSpPr>
            <a:spLocks noChangeArrowheads="1"/>
          </p:cNvSpPr>
          <p:nvPr/>
        </p:nvSpPr>
        <p:spPr bwMode="auto">
          <a:xfrm>
            <a:off x="4406900" y="4200525"/>
            <a:ext cx="433388" cy="82550"/>
          </a:xfrm>
          <a:prstGeom prst="parallelogram">
            <a:avLst>
              <a:gd name="adj" fmla="val 1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3" name="AutoShape 9"/>
          <p:cNvSpPr>
            <a:spLocks noChangeArrowheads="1"/>
          </p:cNvSpPr>
          <p:nvPr/>
        </p:nvSpPr>
        <p:spPr bwMode="auto">
          <a:xfrm>
            <a:off x="4732338" y="4200525"/>
            <a:ext cx="431800" cy="82550"/>
          </a:xfrm>
          <a:prstGeom prst="parallelogram">
            <a:avLst>
              <a:gd name="adj" fmla="val 13076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4" name="AutoShape 10"/>
          <p:cNvSpPr>
            <a:spLocks noChangeArrowheads="1"/>
          </p:cNvSpPr>
          <p:nvPr/>
        </p:nvSpPr>
        <p:spPr bwMode="auto">
          <a:xfrm>
            <a:off x="5056188" y="4200525"/>
            <a:ext cx="431800" cy="82550"/>
          </a:xfrm>
          <a:prstGeom prst="parallelogram">
            <a:avLst>
              <a:gd name="adj" fmla="val 13076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5" name="AutoShape 11"/>
          <p:cNvSpPr>
            <a:spLocks noChangeArrowheads="1"/>
          </p:cNvSpPr>
          <p:nvPr/>
        </p:nvSpPr>
        <p:spPr bwMode="auto">
          <a:xfrm>
            <a:off x="3975100" y="4283075"/>
            <a:ext cx="431800" cy="84138"/>
          </a:xfrm>
          <a:prstGeom prst="parallelogram">
            <a:avLst>
              <a:gd name="adj" fmla="val 12830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6" name="AutoShape 12"/>
          <p:cNvSpPr>
            <a:spLocks noChangeArrowheads="1"/>
          </p:cNvSpPr>
          <p:nvPr/>
        </p:nvSpPr>
        <p:spPr bwMode="auto">
          <a:xfrm>
            <a:off x="4298950" y="4283075"/>
            <a:ext cx="433388" cy="84138"/>
          </a:xfrm>
          <a:prstGeom prst="parallelogram">
            <a:avLst>
              <a:gd name="adj" fmla="val 12877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7" name="AutoShape 13"/>
          <p:cNvSpPr>
            <a:spLocks noChangeArrowheads="1"/>
          </p:cNvSpPr>
          <p:nvPr/>
        </p:nvSpPr>
        <p:spPr bwMode="auto">
          <a:xfrm>
            <a:off x="4624388" y="4283075"/>
            <a:ext cx="431800" cy="84138"/>
          </a:xfrm>
          <a:prstGeom prst="parallelogram">
            <a:avLst>
              <a:gd name="adj" fmla="val 12830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8" name="AutoShape 14"/>
          <p:cNvSpPr>
            <a:spLocks noChangeArrowheads="1"/>
          </p:cNvSpPr>
          <p:nvPr/>
        </p:nvSpPr>
        <p:spPr bwMode="auto">
          <a:xfrm>
            <a:off x="4948238" y="4283075"/>
            <a:ext cx="431800" cy="84138"/>
          </a:xfrm>
          <a:prstGeom prst="parallelogram">
            <a:avLst>
              <a:gd name="adj" fmla="val 12830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19" name="AutoShape 15"/>
          <p:cNvSpPr>
            <a:spLocks noChangeArrowheads="1"/>
          </p:cNvSpPr>
          <p:nvPr/>
        </p:nvSpPr>
        <p:spPr bwMode="auto">
          <a:xfrm>
            <a:off x="3867150" y="4367213"/>
            <a:ext cx="431800" cy="82550"/>
          </a:xfrm>
          <a:prstGeom prst="parallelogram">
            <a:avLst>
              <a:gd name="adj" fmla="val 13076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0" name="AutoShape 16"/>
          <p:cNvSpPr>
            <a:spLocks noChangeArrowheads="1"/>
          </p:cNvSpPr>
          <p:nvPr/>
        </p:nvSpPr>
        <p:spPr bwMode="auto">
          <a:xfrm>
            <a:off x="4191000" y="4367213"/>
            <a:ext cx="433388" cy="82550"/>
          </a:xfrm>
          <a:prstGeom prst="parallelogram">
            <a:avLst>
              <a:gd name="adj" fmla="val 1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1" name="AutoShape 17"/>
          <p:cNvSpPr>
            <a:spLocks noChangeArrowheads="1"/>
          </p:cNvSpPr>
          <p:nvPr/>
        </p:nvSpPr>
        <p:spPr bwMode="auto">
          <a:xfrm>
            <a:off x="4514850" y="4367213"/>
            <a:ext cx="433388" cy="82550"/>
          </a:xfrm>
          <a:prstGeom prst="parallelogram">
            <a:avLst>
              <a:gd name="adj" fmla="val 1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2" name="AutoShape 18"/>
          <p:cNvSpPr>
            <a:spLocks noChangeArrowheads="1"/>
          </p:cNvSpPr>
          <p:nvPr/>
        </p:nvSpPr>
        <p:spPr bwMode="auto">
          <a:xfrm>
            <a:off x="4840288" y="4367213"/>
            <a:ext cx="431800" cy="82550"/>
          </a:xfrm>
          <a:prstGeom prst="parallelogram">
            <a:avLst>
              <a:gd name="adj" fmla="val 13076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3" name="AutoShape 19"/>
          <p:cNvSpPr>
            <a:spLocks noChangeArrowheads="1"/>
          </p:cNvSpPr>
          <p:nvPr/>
        </p:nvSpPr>
        <p:spPr bwMode="auto">
          <a:xfrm>
            <a:off x="4191000" y="4117975"/>
            <a:ext cx="433388" cy="82550"/>
          </a:xfrm>
          <a:prstGeom prst="parallelogram">
            <a:avLst>
              <a:gd name="adj" fmla="val 1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4" name="AutoShape 20"/>
          <p:cNvSpPr>
            <a:spLocks noChangeArrowheads="1"/>
          </p:cNvSpPr>
          <p:nvPr/>
        </p:nvSpPr>
        <p:spPr bwMode="auto">
          <a:xfrm>
            <a:off x="4191000" y="3910013"/>
            <a:ext cx="433388" cy="290512"/>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5" name="AutoShape 21"/>
          <p:cNvSpPr>
            <a:spLocks noChangeArrowheads="1"/>
          </p:cNvSpPr>
          <p:nvPr/>
        </p:nvSpPr>
        <p:spPr bwMode="auto">
          <a:xfrm>
            <a:off x="4514850" y="3910013"/>
            <a:ext cx="433388" cy="290512"/>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6" name="AutoShape 22"/>
          <p:cNvSpPr>
            <a:spLocks noChangeArrowheads="1"/>
          </p:cNvSpPr>
          <p:nvPr/>
        </p:nvSpPr>
        <p:spPr bwMode="auto">
          <a:xfrm>
            <a:off x="4840288" y="3910013"/>
            <a:ext cx="431800" cy="290512"/>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7" name="AutoShape 23"/>
          <p:cNvSpPr>
            <a:spLocks noChangeArrowheads="1"/>
          </p:cNvSpPr>
          <p:nvPr/>
        </p:nvSpPr>
        <p:spPr bwMode="auto">
          <a:xfrm>
            <a:off x="5164138" y="3910013"/>
            <a:ext cx="431800" cy="290512"/>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8" name="AutoShape 24"/>
          <p:cNvSpPr>
            <a:spLocks noChangeArrowheads="1"/>
          </p:cNvSpPr>
          <p:nvPr/>
        </p:nvSpPr>
        <p:spPr bwMode="auto">
          <a:xfrm>
            <a:off x="4083050" y="3992563"/>
            <a:ext cx="431800" cy="290512"/>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29" name="AutoShape 25"/>
          <p:cNvSpPr>
            <a:spLocks noChangeArrowheads="1"/>
          </p:cNvSpPr>
          <p:nvPr/>
        </p:nvSpPr>
        <p:spPr bwMode="auto">
          <a:xfrm>
            <a:off x="4406900" y="3992563"/>
            <a:ext cx="433388" cy="290512"/>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0" name="AutoShape 26"/>
          <p:cNvSpPr>
            <a:spLocks noChangeArrowheads="1"/>
          </p:cNvSpPr>
          <p:nvPr/>
        </p:nvSpPr>
        <p:spPr bwMode="auto">
          <a:xfrm>
            <a:off x="4732338" y="3992563"/>
            <a:ext cx="431800" cy="290512"/>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1" name="AutoShape 27"/>
          <p:cNvSpPr>
            <a:spLocks noChangeArrowheads="1"/>
          </p:cNvSpPr>
          <p:nvPr/>
        </p:nvSpPr>
        <p:spPr bwMode="auto">
          <a:xfrm>
            <a:off x="5056188" y="3992563"/>
            <a:ext cx="431800" cy="290512"/>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2" name="AutoShape 28"/>
          <p:cNvSpPr>
            <a:spLocks noChangeArrowheads="1"/>
          </p:cNvSpPr>
          <p:nvPr/>
        </p:nvSpPr>
        <p:spPr bwMode="auto">
          <a:xfrm>
            <a:off x="3975100" y="4076700"/>
            <a:ext cx="431800"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3" name="AutoShape 29"/>
          <p:cNvSpPr>
            <a:spLocks noChangeArrowheads="1"/>
          </p:cNvSpPr>
          <p:nvPr/>
        </p:nvSpPr>
        <p:spPr bwMode="auto">
          <a:xfrm>
            <a:off x="4298950" y="4076700"/>
            <a:ext cx="433388"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4" name="AutoShape 30"/>
          <p:cNvSpPr>
            <a:spLocks noChangeArrowheads="1"/>
          </p:cNvSpPr>
          <p:nvPr/>
        </p:nvSpPr>
        <p:spPr bwMode="auto">
          <a:xfrm>
            <a:off x="4624388" y="4076700"/>
            <a:ext cx="431800"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5" name="AutoShape 31"/>
          <p:cNvSpPr>
            <a:spLocks noChangeArrowheads="1"/>
          </p:cNvSpPr>
          <p:nvPr/>
        </p:nvSpPr>
        <p:spPr bwMode="auto">
          <a:xfrm>
            <a:off x="4948238" y="4076700"/>
            <a:ext cx="431800"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6" name="AutoShape 32"/>
          <p:cNvSpPr>
            <a:spLocks noChangeArrowheads="1"/>
          </p:cNvSpPr>
          <p:nvPr/>
        </p:nvSpPr>
        <p:spPr bwMode="auto">
          <a:xfrm>
            <a:off x="3867150" y="4159250"/>
            <a:ext cx="431800"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7" name="AutoShape 33"/>
          <p:cNvSpPr>
            <a:spLocks noChangeArrowheads="1"/>
          </p:cNvSpPr>
          <p:nvPr/>
        </p:nvSpPr>
        <p:spPr bwMode="auto">
          <a:xfrm>
            <a:off x="4191000" y="4159250"/>
            <a:ext cx="433388"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8" name="AutoShape 34"/>
          <p:cNvSpPr>
            <a:spLocks noChangeArrowheads="1"/>
          </p:cNvSpPr>
          <p:nvPr/>
        </p:nvSpPr>
        <p:spPr bwMode="auto">
          <a:xfrm>
            <a:off x="4514850" y="4159250"/>
            <a:ext cx="433388"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39" name="AutoShape 35"/>
          <p:cNvSpPr>
            <a:spLocks noChangeArrowheads="1"/>
          </p:cNvSpPr>
          <p:nvPr/>
        </p:nvSpPr>
        <p:spPr bwMode="auto">
          <a:xfrm>
            <a:off x="4840288" y="4159250"/>
            <a:ext cx="431800"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6180" name="AutoShape 36"/>
          <p:cNvSpPr>
            <a:spLocks noChangeArrowheads="1"/>
          </p:cNvSpPr>
          <p:nvPr/>
        </p:nvSpPr>
        <p:spPr bwMode="auto">
          <a:xfrm>
            <a:off x="228600" y="3790950"/>
            <a:ext cx="431800" cy="290513"/>
          </a:xfrm>
          <a:prstGeom prst="cube">
            <a:avLst>
              <a:gd name="adj" fmla="val 25000"/>
            </a:avLst>
          </a:prstGeom>
          <a:solidFill>
            <a:srgbClr val="666699">
              <a:alpha val="5019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41" name="Text Box 37"/>
          <p:cNvSpPr txBox="1">
            <a:spLocks noChangeArrowheads="1"/>
          </p:cNvSpPr>
          <p:nvPr/>
        </p:nvSpPr>
        <p:spPr bwMode="auto">
          <a:xfrm>
            <a:off x="660400" y="3790950"/>
            <a:ext cx="2106613" cy="457200"/>
          </a:xfrm>
          <a:prstGeom prst="rect">
            <a:avLst/>
          </a:prstGeom>
          <a:noFill/>
          <a:ln w="9525">
            <a:noFill/>
            <a:miter lim="800000"/>
            <a:headEnd/>
            <a:tailEnd/>
          </a:ln>
          <a:effectLst/>
        </p:spPr>
        <p:txBody>
          <a:bodyPr>
            <a:spAutoFit/>
          </a:bodyPr>
          <a:lstStyle/>
          <a:p>
            <a:pPr>
              <a:spcBef>
                <a:spcPct val="50000"/>
              </a:spcBef>
              <a:defRPr/>
            </a:pPr>
            <a:r>
              <a:rPr lang="en-US" sz="2400" b="1">
                <a:solidFill>
                  <a:schemeClr val="accent2"/>
                </a:solidFill>
                <a:effectLst>
                  <a:outerShdw blurRad="38100" dist="38100" dir="2700000" algn="tl">
                    <a:srgbClr val="000000"/>
                  </a:outerShdw>
                </a:effectLst>
                <a:latin typeface="Times New Roman" charset="0"/>
              </a:rPr>
              <a:t>= 14.7 Pounds</a:t>
            </a:r>
          </a:p>
        </p:txBody>
      </p:sp>
      <p:sp>
        <p:nvSpPr>
          <p:cNvPr id="6182" name="AutoShape 38"/>
          <p:cNvSpPr>
            <a:spLocks noChangeArrowheads="1"/>
          </p:cNvSpPr>
          <p:nvPr/>
        </p:nvSpPr>
        <p:spPr bwMode="auto">
          <a:xfrm>
            <a:off x="228600" y="4330700"/>
            <a:ext cx="431800" cy="82550"/>
          </a:xfrm>
          <a:prstGeom prst="parallelogram">
            <a:avLst>
              <a:gd name="adj" fmla="val 130769"/>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43" name="Text Box 39"/>
          <p:cNvSpPr txBox="1">
            <a:spLocks noChangeArrowheads="1"/>
          </p:cNvSpPr>
          <p:nvPr/>
        </p:nvSpPr>
        <p:spPr bwMode="auto">
          <a:xfrm>
            <a:off x="731838" y="4159250"/>
            <a:ext cx="1552575" cy="457200"/>
          </a:xfrm>
          <a:prstGeom prst="rect">
            <a:avLst/>
          </a:prstGeom>
          <a:noFill/>
          <a:ln w="9525">
            <a:noFill/>
            <a:miter lim="800000"/>
            <a:headEnd/>
            <a:tailEnd/>
          </a:ln>
          <a:effectLst/>
        </p:spPr>
        <p:txBody>
          <a:bodyPr>
            <a:spAutoFit/>
          </a:bodyPr>
          <a:lstStyle/>
          <a:p>
            <a:pPr>
              <a:spcBef>
                <a:spcPct val="50000"/>
              </a:spcBef>
              <a:defRPr/>
            </a:pPr>
            <a:r>
              <a:rPr lang="en-US" sz="2400" b="1">
                <a:solidFill>
                  <a:schemeClr val="accent2"/>
                </a:solidFill>
                <a:effectLst>
                  <a:outerShdw blurRad="38100" dist="38100" dir="2700000" algn="tl">
                    <a:srgbClr val="000000"/>
                  </a:outerShdw>
                </a:effectLst>
                <a:latin typeface="Times New Roman" charset="0"/>
              </a:rPr>
              <a:t>= </a:t>
            </a:r>
            <a:r>
              <a:rPr lang="en-US" sz="2400" b="1">
                <a:solidFill>
                  <a:schemeClr val="accent2"/>
                </a:solidFill>
                <a:effectLst>
                  <a:outerShdw blurRad="38100" dist="38100" dir="2700000" algn="tl">
                    <a:srgbClr val="000000"/>
                  </a:outerShdw>
                </a:effectLst>
                <a:latin typeface="Times New Roman" charset="0"/>
                <a:cs typeface="Times New Roman" charset="0"/>
              </a:rPr>
              <a:t>1/4</a:t>
            </a:r>
            <a:r>
              <a:rPr lang="en-US" sz="2400" b="1" baseline="30000">
                <a:solidFill>
                  <a:schemeClr val="accent2"/>
                </a:solidFill>
                <a:effectLst>
                  <a:outerShdw blurRad="38100" dist="38100" dir="2700000" algn="tl">
                    <a:srgbClr val="000000"/>
                  </a:outerShdw>
                </a:effectLst>
                <a:latin typeface="Times New Roman" charset="0"/>
                <a:cs typeface="Times New Roman" charset="0"/>
              </a:rPr>
              <a:t>2</a:t>
            </a:r>
            <a:r>
              <a:rPr lang="en-US" sz="2400" b="1">
                <a:solidFill>
                  <a:schemeClr val="accent2"/>
                </a:solidFill>
                <a:effectLst>
                  <a:outerShdw blurRad="38100" dist="38100" dir="2700000" algn="tl">
                    <a:srgbClr val="000000"/>
                  </a:outerShdw>
                </a:effectLst>
                <a:latin typeface="Times New Roman" charset="0"/>
                <a:cs typeface="Times New Roman" charset="0"/>
              </a:rPr>
              <a:t>”</a:t>
            </a:r>
            <a:r>
              <a:rPr lang="en-US" sz="2400" b="1">
                <a:latin typeface="Times New Roman" charset="0"/>
                <a:cs typeface="Times New Roman" charset="0"/>
              </a:rPr>
              <a:t> </a:t>
            </a:r>
          </a:p>
        </p:txBody>
      </p:sp>
      <p:sp>
        <p:nvSpPr>
          <p:cNvPr id="47144" name="AutoShape 40"/>
          <p:cNvSpPr>
            <a:spLocks noChangeArrowheads="1"/>
          </p:cNvSpPr>
          <p:nvPr/>
        </p:nvSpPr>
        <p:spPr bwMode="auto">
          <a:xfrm>
            <a:off x="4732338" y="3578225"/>
            <a:ext cx="107950" cy="498475"/>
          </a:xfrm>
          <a:prstGeom prst="downArrow">
            <a:avLst>
              <a:gd name="adj1" fmla="val 50000"/>
              <a:gd name="adj2" fmla="val 115441"/>
            </a:avLst>
          </a:prstGeom>
          <a:solidFill>
            <a:schemeClr val="accent1"/>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47145" name="Rectangle 41"/>
          <p:cNvSpPr>
            <a:spLocks noChangeArrowheads="1"/>
          </p:cNvSpPr>
          <p:nvPr/>
        </p:nvSpPr>
        <p:spPr bwMode="auto">
          <a:xfrm>
            <a:off x="3957638" y="3198813"/>
            <a:ext cx="1676400" cy="366712"/>
          </a:xfrm>
          <a:prstGeom prst="rect">
            <a:avLst/>
          </a:prstGeom>
          <a:noFill/>
          <a:ln w="9525">
            <a:noFill/>
            <a:miter lim="800000"/>
            <a:headEnd/>
            <a:tailEnd/>
          </a:ln>
          <a:effectLst/>
        </p:spPr>
        <p:txBody>
          <a:bodyPr>
            <a:spAutoFit/>
          </a:bodyPr>
          <a:lstStyle/>
          <a:p>
            <a:pPr>
              <a:defRPr/>
            </a:pPr>
            <a:r>
              <a:rPr lang="en-US" b="1" dirty="0">
                <a:solidFill>
                  <a:schemeClr val="accent2"/>
                </a:solidFill>
                <a:effectLst>
                  <a:outerShdw blurRad="38100" dist="38100" dir="2700000" algn="tl">
                    <a:srgbClr val="000000"/>
                  </a:outerShdw>
                </a:effectLst>
                <a:latin typeface="Arial" charset="0"/>
              </a:rPr>
              <a:t>235.2</a:t>
            </a:r>
          </a:p>
        </p:txBody>
      </p:sp>
      <p:sp>
        <p:nvSpPr>
          <p:cNvPr id="47146" name="Text Box 42"/>
          <p:cNvSpPr txBox="1">
            <a:spLocks noChangeArrowheads="1"/>
          </p:cNvSpPr>
          <p:nvPr/>
        </p:nvSpPr>
        <p:spPr bwMode="auto">
          <a:xfrm>
            <a:off x="0" y="104775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How many ¼ square inches are there in 1 square inch?</a:t>
            </a:r>
            <a:r>
              <a:rPr lang="en-US" altLang="en-US" sz="2000"/>
              <a:t> </a:t>
            </a:r>
          </a:p>
        </p:txBody>
      </p:sp>
      <p:sp>
        <p:nvSpPr>
          <p:cNvPr id="47147" name="Text Box 43"/>
          <p:cNvSpPr txBox="1">
            <a:spLocks noChangeArrowheads="1"/>
          </p:cNvSpPr>
          <p:nvPr/>
        </p:nvSpPr>
        <p:spPr bwMode="auto">
          <a:xfrm>
            <a:off x="0" y="143192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We now have the equivalent of 14.7 pounds acting on 16 locations for a total of</a:t>
            </a:r>
            <a:r>
              <a:rPr lang="en-US" altLang="en-US" sz="2000"/>
              <a:t> </a:t>
            </a:r>
          </a:p>
        </p:txBody>
      </p:sp>
      <p:sp>
        <p:nvSpPr>
          <p:cNvPr id="47148" name="Text Box 44"/>
          <p:cNvSpPr txBox="1">
            <a:spLocks noChangeArrowheads="1"/>
          </p:cNvSpPr>
          <p:nvPr/>
        </p:nvSpPr>
        <p:spPr bwMode="auto">
          <a:xfrm>
            <a:off x="0" y="18161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But the 235.2 pounds is acting on 1 square inch so the psi is</a:t>
            </a:r>
            <a:r>
              <a:rPr lang="en-US" altLang="en-US" sz="2000"/>
              <a:t> </a:t>
            </a:r>
          </a:p>
        </p:txBody>
      </p:sp>
      <p:sp>
        <p:nvSpPr>
          <p:cNvPr id="47149" name="Rectangle 45"/>
          <p:cNvSpPr>
            <a:spLocks noChangeArrowheads="1"/>
          </p:cNvSpPr>
          <p:nvPr/>
        </p:nvSpPr>
        <p:spPr bwMode="auto">
          <a:xfrm>
            <a:off x="4648200" y="3198813"/>
            <a:ext cx="614363" cy="366712"/>
          </a:xfrm>
          <a:prstGeom prst="rect">
            <a:avLst/>
          </a:prstGeom>
          <a:noFill/>
          <a:ln w="9525">
            <a:noFill/>
            <a:miter lim="800000"/>
            <a:headEnd/>
            <a:tailEnd/>
          </a:ln>
          <a:effectLst/>
        </p:spPr>
        <p:txBody>
          <a:bodyPr>
            <a:spAutoFit/>
          </a:bodyPr>
          <a:lstStyle/>
          <a:p>
            <a:pPr>
              <a:defRPr/>
            </a:pPr>
            <a:r>
              <a:rPr lang="en-US" b="1" dirty="0">
                <a:solidFill>
                  <a:schemeClr val="accent2"/>
                </a:solidFill>
                <a:effectLst>
                  <a:outerShdw blurRad="38100" dist="38100" dir="2700000" algn="tl">
                    <a:srgbClr val="000000"/>
                  </a:outerShdw>
                </a:effectLst>
                <a:latin typeface="Arial" charset="0"/>
              </a:rPr>
              <a:t>psi</a:t>
            </a:r>
          </a:p>
        </p:txBody>
      </p:sp>
      <p:sp>
        <p:nvSpPr>
          <p:cNvPr id="46" name="Rectangle 45"/>
          <p:cNvSpPr/>
          <p:nvPr/>
        </p:nvSpPr>
        <p:spPr>
          <a:xfrm>
            <a:off x="4572000" y="3198813"/>
            <a:ext cx="1095375" cy="368300"/>
          </a:xfrm>
          <a:prstGeom prst="rect">
            <a:avLst/>
          </a:prstGeom>
        </p:spPr>
        <p:txBody>
          <a:bodyPr wrap="none">
            <a:spAutoFit/>
          </a:bodyPr>
          <a:lstStyle/>
          <a:p>
            <a:pPr>
              <a:defRPr/>
            </a:pPr>
            <a:r>
              <a:rPr lang="en-US" b="1" dirty="0">
                <a:solidFill>
                  <a:schemeClr val="accent2"/>
                </a:solidFill>
                <a:effectLst>
                  <a:outerShdw blurRad="38100" dist="38100" dir="2700000" algn="tl">
                    <a:srgbClr val="000000"/>
                  </a:outerShdw>
                </a:effectLst>
                <a:latin typeface="Arial" charset="0"/>
              </a:rPr>
              <a:t> Pounds</a:t>
            </a:r>
          </a:p>
        </p:txBody>
      </p:sp>
    </p:spTree>
    <p:custDataLst>
      <p:tags r:id="rId1"/>
    </p:custDataLst>
  </p:cSld>
  <p:clrMapOvr>
    <a:masterClrMapping/>
  </p:clrMapOvr>
  <p:transition advTm="7143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1"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70"/>
                                        </p:tgtEl>
                                        <p:attrNameLst>
                                          <p:attrName>style.visibility</p:attrName>
                                        </p:attrNameLst>
                                      </p:cBhvr>
                                      <p:to>
                                        <p:strVal val="visible"/>
                                      </p:to>
                                    </p:set>
                                    <p:animEffect transition="in" filter="fade">
                                      <p:cBhvr>
                                        <p:cTn id="10" dur="2000"/>
                                        <p:tgtEl>
                                          <p:spTgt spid="71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47123"/>
                                        </p:tgtEl>
                                        <p:attrNameLst>
                                          <p:attrName>style.visibility</p:attrName>
                                        </p:attrNameLst>
                                      </p:cBhvr>
                                      <p:to>
                                        <p:strVal val="visible"/>
                                      </p:to>
                                    </p:set>
                                    <p:anim calcmode="lin" valueType="num">
                                      <p:cBhvr additive="base">
                                        <p:cTn id="15" dur="500" fill="hold"/>
                                        <p:tgtEl>
                                          <p:spTgt spid="47123"/>
                                        </p:tgtEl>
                                        <p:attrNameLst>
                                          <p:attrName>ppt_x</p:attrName>
                                        </p:attrNameLst>
                                      </p:cBhvr>
                                      <p:tavLst>
                                        <p:tav tm="0">
                                          <p:val>
                                            <p:strVal val="#ppt_x"/>
                                          </p:val>
                                        </p:tav>
                                        <p:tav tm="100000">
                                          <p:val>
                                            <p:strVal val="#ppt_x"/>
                                          </p:val>
                                        </p:tav>
                                      </p:tavLst>
                                    </p:anim>
                                    <p:anim calcmode="lin" valueType="num">
                                      <p:cBhvr additive="base">
                                        <p:cTn id="16" dur="500" fill="hold"/>
                                        <p:tgtEl>
                                          <p:spTgt spid="47123"/>
                                        </p:tgtEl>
                                        <p:attrNameLst>
                                          <p:attrName>ppt_y</p:attrName>
                                        </p:attrNameLst>
                                      </p:cBhvr>
                                      <p:tavLst>
                                        <p:tav tm="0">
                                          <p:val>
                                            <p:strVal val="0-#ppt_h/2"/>
                                          </p:val>
                                        </p:tav>
                                        <p:tav tm="100000">
                                          <p:val>
                                            <p:strVal val="#ppt_y"/>
                                          </p:val>
                                        </p:tav>
                                      </p:tavLst>
                                    </p:anim>
                                  </p:childTnLst>
                                </p:cTn>
                              </p:par>
                            </p:childTnLst>
                          </p:cTn>
                        </p:par>
                        <p:par>
                          <p:cTn id="17" fill="hold" nodeType="afterGroup">
                            <p:stCondLst>
                              <p:cond delay="500"/>
                            </p:stCondLst>
                            <p:childTnLst>
                              <p:par>
                                <p:cTn id="18" presetID="2" presetClass="entr" presetSubtype="1" fill="hold" grpId="0" nodeType="afterEffect">
                                  <p:stCondLst>
                                    <p:cond delay="0"/>
                                  </p:stCondLst>
                                  <p:childTnLst>
                                    <p:set>
                                      <p:cBhvr>
                                        <p:cTn id="19" dur="1" fill="hold">
                                          <p:stCondLst>
                                            <p:cond delay="0"/>
                                          </p:stCondLst>
                                        </p:cTn>
                                        <p:tgtEl>
                                          <p:spTgt spid="47124"/>
                                        </p:tgtEl>
                                        <p:attrNameLst>
                                          <p:attrName>style.visibility</p:attrName>
                                        </p:attrNameLst>
                                      </p:cBhvr>
                                      <p:to>
                                        <p:strVal val="visible"/>
                                      </p:to>
                                    </p:set>
                                    <p:anim calcmode="lin" valueType="num">
                                      <p:cBhvr additive="base">
                                        <p:cTn id="20" dur="500" fill="hold"/>
                                        <p:tgtEl>
                                          <p:spTgt spid="47124"/>
                                        </p:tgtEl>
                                        <p:attrNameLst>
                                          <p:attrName>ppt_x</p:attrName>
                                        </p:attrNameLst>
                                      </p:cBhvr>
                                      <p:tavLst>
                                        <p:tav tm="0">
                                          <p:val>
                                            <p:strVal val="#ppt_x"/>
                                          </p:val>
                                        </p:tav>
                                        <p:tav tm="100000">
                                          <p:val>
                                            <p:strVal val="#ppt_x"/>
                                          </p:val>
                                        </p:tav>
                                      </p:tavLst>
                                    </p:anim>
                                    <p:anim calcmode="lin" valueType="num">
                                      <p:cBhvr additive="base">
                                        <p:cTn id="21" dur="500" fill="hold"/>
                                        <p:tgtEl>
                                          <p:spTgt spid="47124"/>
                                        </p:tgtEl>
                                        <p:attrNameLst>
                                          <p:attrName>ppt_y</p:attrName>
                                        </p:attrNameLst>
                                      </p:cBhvr>
                                      <p:tavLst>
                                        <p:tav tm="0">
                                          <p:val>
                                            <p:strVal val="0-#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47107"/>
                                        </p:tgtEl>
                                        <p:attrNameLst>
                                          <p:attrName>style.visibility</p:attrName>
                                        </p:attrNameLst>
                                      </p:cBhvr>
                                      <p:to>
                                        <p:strVal val="visible"/>
                                      </p:to>
                                    </p:set>
                                    <p:anim calcmode="lin" valueType="num">
                                      <p:cBhvr additive="base">
                                        <p:cTn id="26" dur="1000" fill="hold"/>
                                        <p:tgtEl>
                                          <p:spTgt spid="47107"/>
                                        </p:tgtEl>
                                        <p:attrNameLst>
                                          <p:attrName>ppt_x</p:attrName>
                                        </p:attrNameLst>
                                      </p:cBhvr>
                                      <p:tavLst>
                                        <p:tav tm="0">
                                          <p:val>
                                            <p:strVal val="0-#ppt_w/2"/>
                                          </p:val>
                                        </p:tav>
                                        <p:tav tm="100000">
                                          <p:val>
                                            <p:strVal val="#ppt_x"/>
                                          </p:val>
                                        </p:tav>
                                      </p:tavLst>
                                    </p:anim>
                                    <p:anim calcmode="lin" valueType="num">
                                      <p:cBhvr additive="base">
                                        <p:cTn id="27" dur="1000" fill="hold"/>
                                        <p:tgtEl>
                                          <p:spTgt spid="47107"/>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46"/>
                                        </p:tgtEl>
                                        <p:attrNameLst>
                                          <p:attrName>style.visibility</p:attrName>
                                        </p:attrNameLst>
                                      </p:cBhvr>
                                      <p:to>
                                        <p:strVal val="visible"/>
                                      </p:to>
                                    </p:set>
                                    <p:animEffect transition="in" filter="dissolve">
                                      <p:cBhvr>
                                        <p:cTn id="32" dur="500"/>
                                        <p:tgtEl>
                                          <p:spTgt spid="471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7108"/>
                                        </p:tgtEl>
                                        <p:attrNameLst>
                                          <p:attrName>style.visibility</p:attrName>
                                        </p:attrNameLst>
                                      </p:cBhvr>
                                      <p:to>
                                        <p:strVal val="visible"/>
                                      </p:to>
                                    </p:set>
                                    <p:anim calcmode="lin" valueType="num">
                                      <p:cBhvr additive="base">
                                        <p:cTn id="37" dur="500" fill="hold"/>
                                        <p:tgtEl>
                                          <p:spTgt spid="47108"/>
                                        </p:tgtEl>
                                        <p:attrNameLst>
                                          <p:attrName>ppt_x</p:attrName>
                                        </p:attrNameLst>
                                      </p:cBhvr>
                                      <p:tavLst>
                                        <p:tav tm="0">
                                          <p:val>
                                            <p:strVal val="#ppt_x"/>
                                          </p:val>
                                        </p:tav>
                                        <p:tav tm="100000">
                                          <p:val>
                                            <p:strVal val="#ppt_x"/>
                                          </p:val>
                                        </p:tav>
                                      </p:tavLst>
                                    </p:anim>
                                    <p:anim calcmode="lin" valueType="num">
                                      <p:cBhvr additive="base">
                                        <p:cTn id="38" dur="500" fill="hold"/>
                                        <p:tgtEl>
                                          <p:spTgt spid="47108"/>
                                        </p:tgtEl>
                                        <p:attrNameLst>
                                          <p:attrName>ppt_y</p:attrName>
                                        </p:attrNameLst>
                                      </p:cBhvr>
                                      <p:tavLst>
                                        <p:tav tm="0">
                                          <p:val>
                                            <p:strVal val="0-#ppt_h/2"/>
                                          </p:val>
                                        </p:tav>
                                        <p:tav tm="100000">
                                          <p:val>
                                            <p:strVal val="#ppt_y"/>
                                          </p:val>
                                        </p:tav>
                                      </p:tavLst>
                                    </p:anim>
                                  </p:childTnLst>
                                </p:cTn>
                              </p:par>
                            </p:childTnLst>
                          </p:cTn>
                        </p:par>
                        <p:par>
                          <p:cTn id="39" fill="hold" nodeType="afterGroup">
                            <p:stCondLst>
                              <p:cond delay="500"/>
                            </p:stCondLst>
                            <p:childTnLst>
                              <p:par>
                                <p:cTn id="40" presetID="2" presetClass="entr" presetSubtype="1" fill="hold" grpId="0" nodeType="afterEffect">
                                  <p:stCondLst>
                                    <p:cond delay="0"/>
                                  </p:stCondLst>
                                  <p:childTnLst>
                                    <p:set>
                                      <p:cBhvr>
                                        <p:cTn id="41" dur="1" fill="hold">
                                          <p:stCondLst>
                                            <p:cond delay="0"/>
                                          </p:stCondLst>
                                        </p:cTn>
                                        <p:tgtEl>
                                          <p:spTgt spid="47109"/>
                                        </p:tgtEl>
                                        <p:attrNameLst>
                                          <p:attrName>style.visibility</p:attrName>
                                        </p:attrNameLst>
                                      </p:cBhvr>
                                      <p:to>
                                        <p:strVal val="visible"/>
                                      </p:to>
                                    </p:set>
                                    <p:anim calcmode="lin" valueType="num">
                                      <p:cBhvr additive="base">
                                        <p:cTn id="42" dur="500" fill="hold"/>
                                        <p:tgtEl>
                                          <p:spTgt spid="47109"/>
                                        </p:tgtEl>
                                        <p:attrNameLst>
                                          <p:attrName>ppt_x</p:attrName>
                                        </p:attrNameLst>
                                      </p:cBhvr>
                                      <p:tavLst>
                                        <p:tav tm="0">
                                          <p:val>
                                            <p:strVal val="#ppt_x"/>
                                          </p:val>
                                        </p:tav>
                                        <p:tav tm="100000">
                                          <p:val>
                                            <p:strVal val="#ppt_x"/>
                                          </p:val>
                                        </p:tav>
                                      </p:tavLst>
                                    </p:anim>
                                    <p:anim calcmode="lin" valueType="num">
                                      <p:cBhvr additive="base">
                                        <p:cTn id="43" dur="500" fill="hold"/>
                                        <p:tgtEl>
                                          <p:spTgt spid="47109"/>
                                        </p:tgtEl>
                                        <p:attrNameLst>
                                          <p:attrName>ppt_y</p:attrName>
                                        </p:attrNameLst>
                                      </p:cBhvr>
                                      <p:tavLst>
                                        <p:tav tm="0">
                                          <p:val>
                                            <p:strVal val="0-#ppt_h/2"/>
                                          </p:val>
                                        </p:tav>
                                        <p:tav tm="100000">
                                          <p:val>
                                            <p:strVal val="#ppt_y"/>
                                          </p:val>
                                        </p:tav>
                                      </p:tavLst>
                                    </p:anim>
                                  </p:childTnLst>
                                </p:cTn>
                              </p:par>
                            </p:childTnLst>
                          </p:cTn>
                        </p:par>
                        <p:par>
                          <p:cTn id="44" fill="hold" nodeType="afterGroup">
                            <p:stCondLst>
                              <p:cond delay="1000"/>
                            </p:stCondLst>
                            <p:childTnLst>
                              <p:par>
                                <p:cTn id="45" presetID="2" presetClass="entr" presetSubtype="1" fill="hold" grpId="0" nodeType="afterEffect">
                                  <p:stCondLst>
                                    <p:cond delay="0"/>
                                  </p:stCondLst>
                                  <p:childTnLst>
                                    <p:set>
                                      <p:cBhvr>
                                        <p:cTn id="46" dur="1" fill="hold">
                                          <p:stCondLst>
                                            <p:cond delay="0"/>
                                          </p:stCondLst>
                                        </p:cTn>
                                        <p:tgtEl>
                                          <p:spTgt spid="47110"/>
                                        </p:tgtEl>
                                        <p:attrNameLst>
                                          <p:attrName>style.visibility</p:attrName>
                                        </p:attrNameLst>
                                      </p:cBhvr>
                                      <p:to>
                                        <p:strVal val="visible"/>
                                      </p:to>
                                    </p:set>
                                    <p:anim calcmode="lin" valueType="num">
                                      <p:cBhvr additive="base">
                                        <p:cTn id="47" dur="500" fill="hold"/>
                                        <p:tgtEl>
                                          <p:spTgt spid="47110"/>
                                        </p:tgtEl>
                                        <p:attrNameLst>
                                          <p:attrName>ppt_x</p:attrName>
                                        </p:attrNameLst>
                                      </p:cBhvr>
                                      <p:tavLst>
                                        <p:tav tm="0">
                                          <p:val>
                                            <p:strVal val="#ppt_x"/>
                                          </p:val>
                                        </p:tav>
                                        <p:tav tm="100000">
                                          <p:val>
                                            <p:strVal val="#ppt_x"/>
                                          </p:val>
                                        </p:tav>
                                      </p:tavLst>
                                    </p:anim>
                                    <p:anim calcmode="lin" valueType="num">
                                      <p:cBhvr additive="base">
                                        <p:cTn id="48" dur="500" fill="hold"/>
                                        <p:tgtEl>
                                          <p:spTgt spid="47110"/>
                                        </p:tgtEl>
                                        <p:attrNameLst>
                                          <p:attrName>ppt_y</p:attrName>
                                        </p:attrNameLst>
                                      </p:cBhvr>
                                      <p:tavLst>
                                        <p:tav tm="0">
                                          <p:val>
                                            <p:strVal val="0-#ppt_h/2"/>
                                          </p:val>
                                        </p:tav>
                                        <p:tav tm="100000">
                                          <p:val>
                                            <p:strVal val="#ppt_y"/>
                                          </p:val>
                                        </p:tav>
                                      </p:tavLst>
                                    </p:anim>
                                  </p:childTnLst>
                                </p:cTn>
                              </p:par>
                            </p:childTnLst>
                          </p:cTn>
                        </p:par>
                        <p:par>
                          <p:cTn id="49" fill="hold" nodeType="afterGroup">
                            <p:stCondLst>
                              <p:cond delay="1500"/>
                            </p:stCondLst>
                            <p:childTnLst>
                              <p:par>
                                <p:cTn id="50" presetID="2" presetClass="entr" presetSubtype="1" fill="hold" grpId="0" nodeType="afterEffect">
                                  <p:stCondLst>
                                    <p:cond delay="0"/>
                                  </p:stCondLst>
                                  <p:childTnLst>
                                    <p:set>
                                      <p:cBhvr>
                                        <p:cTn id="51" dur="1" fill="hold">
                                          <p:stCondLst>
                                            <p:cond delay="0"/>
                                          </p:stCondLst>
                                        </p:cTn>
                                        <p:tgtEl>
                                          <p:spTgt spid="47111"/>
                                        </p:tgtEl>
                                        <p:attrNameLst>
                                          <p:attrName>style.visibility</p:attrName>
                                        </p:attrNameLst>
                                      </p:cBhvr>
                                      <p:to>
                                        <p:strVal val="visible"/>
                                      </p:to>
                                    </p:set>
                                    <p:anim calcmode="lin" valueType="num">
                                      <p:cBhvr additive="base">
                                        <p:cTn id="52" dur="500" fill="hold"/>
                                        <p:tgtEl>
                                          <p:spTgt spid="47111"/>
                                        </p:tgtEl>
                                        <p:attrNameLst>
                                          <p:attrName>ppt_x</p:attrName>
                                        </p:attrNameLst>
                                      </p:cBhvr>
                                      <p:tavLst>
                                        <p:tav tm="0">
                                          <p:val>
                                            <p:strVal val="#ppt_x"/>
                                          </p:val>
                                        </p:tav>
                                        <p:tav tm="100000">
                                          <p:val>
                                            <p:strVal val="#ppt_x"/>
                                          </p:val>
                                        </p:tav>
                                      </p:tavLst>
                                    </p:anim>
                                    <p:anim calcmode="lin" valueType="num">
                                      <p:cBhvr additive="base">
                                        <p:cTn id="53" dur="500" fill="hold"/>
                                        <p:tgtEl>
                                          <p:spTgt spid="47111"/>
                                        </p:tgtEl>
                                        <p:attrNameLst>
                                          <p:attrName>ppt_y</p:attrName>
                                        </p:attrNameLst>
                                      </p:cBhvr>
                                      <p:tavLst>
                                        <p:tav tm="0">
                                          <p:val>
                                            <p:strVal val="0-#ppt_h/2"/>
                                          </p:val>
                                        </p:tav>
                                        <p:tav tm="100000">
                                          <p:val>
                                            <p:strVal val="#ppt_y"/>
                                          </p:val>
                                        </p:tav>
                                      </p:tavLst>
                                    </p:anim>
                                  </p:childTnLst>
                                </p:cTn>
                              </p:par>
                            </p:childTnLst>
                          </p:cTn>
                        </p:par>
                        <p:par>
                          <p:cTn id="54" fill="hold" nodeType="afterGroup">
                            <p:stCondLst>
                              <p:cond delay="2000"/>
                            </p:stCondLst>
                            <p:childTnLst>
                              <p:par>
                                <p:cTn id="55" presetID="2" presetClass="entr" presetSubtype="1" fill="hold" grpId="0" nodeType="afterEffect">
                                  <p:stCondLst>
                                    <p:cond delay="0"/>
                                  </p:stCondLst>
                                  <p:childTnLst>
                                    <p:set>
                                      <p:cBhvr>
                                        <p:cTn id="56" dur="1" fill="hold">
                                          <p:stCondLst>
                                            <p:cond delay="0"/>
                                          </p:stCondLst>
                                        </p:cTn>
                                        <p:tgtEl>
                                          <p:spTgt spid="47112"/>
                                        </p:tgtEl>
                                        <p:attrNameLst>
                                          <p:attrName>style.visibility</p:attrName>
                                        </p:attrNameLst>
                                      </p:cBhvr>
                                      <p:to>
                                        <p:strVal val="visible"/>
                                      </p:to>
                                    </p:set>
                                    <p:anim calcmode="lin" valueType="num">
                                      <p:cBhvr additive="base">
                                        <p:cTn id="57" dur="500" fill="hold"/>
                                        <p:tgtEl>
                                          <p:spTgt spid="47112"/>
                                        </p:tgtEl>
                                        <p:attrNameLst>
                                          <p:attrName>ppt_x</p:attrName>
                                        </p:attrNameLst>
                                      </p:cBhvr>
                                      <p:tavLst>
                                        <p:tav tm="0">
                                          <p:val>
                                            <p:strVal val="#ppt_x"/>
                                          </p:val>
                                        </p:tav>
                                        <p:tav tm="100000">
                                          <p:val>
                                            <p:strVal val="#ppt_x"/>
                                          </p:val>
                                        </p:tav>
                                      </p:tavLst>
                                    </p:anim>
                                    <p:anim calcmode="lin" valueType="num">
                                      <p:cBhvr additive="base">
                                        <p:cTn id="58" dur="500" fill="hold"/>
                                        <p:tgtEl>
                                          <p:spTgt spid="47112"/>
                                        </p:tgtEl>
                                        <p:attrNameLst>
                                          <p:attrName>ppt_y</p:attrName>
                                        </p:attrNameLst>
                                      </p:cBhvr>
                                      <p:tavLst>
                                        <p:tav tm="0">
                                          <p:val>
                                            <p:strVal val="0-#ppt_h/2"/>
                                          </p:val>
                                        </p:tav>
                                        <p:tav tm="100000">
                                          <p:val>
                                            <p:strVal val="#ppt_y"/>
                                          </p:val>
                                        </p:tav>
                                      </p:tavLst>
                                    </p:anim>
                                  </p:childTnLst>
                                </p:cTn>
                              </p:par>
                            </p:childTnLst>
                          </p:cTn>
                        </p:par>
                        <p:par>
                          <p:cTn id="59" fill="hold" nodeType="afterGroup">
                            <p:stCondLst>
                              <p:cond delay="2500"/>
                            </p:stCondLst>
                            <p:childTnLst>
                              <p:par>
                                <p:cTn id="60" presetID="2" presetClass="entr" presetSubtype="1" fill="hold" grpId="0" nodeType="afterEffect">
                                  <p:stCondLst>
                                    <p:cond delay="0"/>
                                  </p:stCondLst>
                                  <p:childTnLst>
                                    <p:set>
                                      <p:cBhvr>
                                        <p:cTn id="61" dur="1" fill="hold">
                                          <p:stCondLst>
                                            <p:cond delay="0"/>
                                          </p:stCondLst>
                                        </p:cTn>
                                        <p:tgtEl>
                                          <p:spTgt spid="47113"/>
                                        </p:tgtEl>
                                        <p:attrNameLst>
                                          <p:attrName>style.visibility</p:attrName>
                                        </p:attrNameLst>
                                      </p:cBhvr>
                                      <p:to>
                                        <p:strVal val="visible"/>
                                      </p:to>
                                    </p:set>
                                    <p:anim calcmode="lin" valueType="num">
                                      <p:cBhvr additive="base">
                                        <p:cTn id="62" dur="500" fill="hold"/>
                                        <p:tgtEl>
                                          <p:spTgt spid="47113"/>
                                        </p:tgtEl>
                                        <p:attrNameLst>
                                          <p:attrName>ppt_x</p:attrName>
                                        </p:attrNameLst>
                                      </p:cBhvr>
                                      <p:tavLst>
                                        <p:tav tm="0">
                                          <p:val>
                                            <p:strVal val="#ppt_x"/>
                                          </p:val>
                                        </p:tav>
                                        <p:tav tm="100000">
                                          <p:val>
                                            <p:strVal val="#ppt_x"/>
                                          </p:val>
                                        </p:tav>
                                      </p:tavLst>
                                    </p:anim>
                                    <p:anim calcmode="lin" valueType="num">
                                      <p:cBhvr additive="base">
                                        <p:cTn id="63" dur="500" fill="hold"/>
                                        <p:tgtEl>
                                          <p:spTgt spid="47113"/>
                                        </p:tgtEl>
                                        <p:attrNameLst>
                                          <p:attrName>ppt_y</p:attrName>
                                        </p:attrNameLst>
                                      </p:cBhvr>
                                      <p:tavLst>
                                        <p:tav tm="0">
                                          <p:val>
                                            <p:strVal val="0-#ppt_h/2"/>
                                          </p:val>
                                        </p:tav>
                                        <p:tav tm="100000">
                                          <p:val>
                                            <p:strVal val="#ppt_y"/>
                                          </p:val>
                                        </p:tav>
                                      </p:tavLst>
                                    </p:anim>
                                  </p:childTnLst>
                                </p:cTn>
                              </p:par>
                            </p:childTnLst>
                          </p:cTn>
                        </p:par>
                        <p:par>
                          <p:cTn id="64" fill="hold" nodeType="afterGroup">
                            <p:stCondLst>
                              <p:cond delay="3000"/>
                            </p:stCondLst>
                            <p:childTnLst>
                              <p:par>
                                <p:cTn id="65" presetID="2" presetClass="entr" presetSubtype="1" fill="hold" grpId="0" nodeType="afterEffect">
                                  <p:stCondLst>
                                    <p:cond delay="0"/>
                                  </p:stCondLst>
                                  <p:childTnLst>
                                    <p:set>
                                      <p:cBhvr>
                                        <p:cTn id="66" dur="1" fill="hold">
                                          <p:stCondLst>
                                            <p:cond delay="0"/>
                                          </p:stCondLst>
                                        </p:cTn>
                                        <p:tgtEl>
                                          <p:spTgt spid="47114"/>
                                        </p:tgtEl>
                                        <p:attrNameLst>
                                          <p:attrName>style.visibility</p:attrName>
                                        </p:attrNameLst>
                                      </p:cBhvr>
                                      <p:to>
                                        <p:strVal val="visible"/>
                                      </p:to>
                                    </p:set>
                                    <p:anim calcmode="lin" valueType="num">
                                      <p:cBhvr additive="base">
                                        <p:cTn id="67" dur="500" fill="hold"/>
                                        <p:tgtEl>
                                          <p:spTgt spid="47114"/>
                                        </p:tgtEl>
                                        <p:attrNameLst>
                                          <p:attrName>ppt_x</p:attrName>
                                        </p:attrNameLst>
                                      </p:cBhvr>
                                      <p:tavLst>
                                        <p:tav tm="0">
                                          <p:val>
                                            <p:strVal val="#ppt_x"/>
                                          </p:val>
                                        </p:tav>
                                        <p:tav tm="100000">
                                          <p:val>
                                            <p:strVal val="#ppt_x"/>
                                          </p:val>
                                        </p:tav>
                                      </p:tavLst>
                                    </p:anim>
                                    <p:anim calcmode="lin" valueType="num">
                                      <p:cBhvr additive="base">
                                        <p:cTn id="68" dur="500" fill="hold"/>
                                        <p:tgtEl>
                                          <p:spTgt spid="47114"/>
                                        </p:tgtEl>
                                        <p:attrNameLst>
                                          <p:attrName>ppt_y</p:attrName>
                                        </p:attrNameLst>
                                      </p:cBhvr>
                                      <p:tavLst>
                                        <p:tav tm="0">
                                          <p:val>
                                            <p:strVal val="0-#ppt_h/2"/>
                                          </p:val>
                                        </p:tav>
                                        <p:tav tm="100000">
                                          <p:val>
                                            <p:strVal val="#ppt_y"/>
                                          </p:val>
                                        </p:tav>
                                      </p:tavLst>
                                    </p:anim>
                                  </p:childTnLst>
                                </p:cTn>
                              </p:par>
                            </p:childTnLst>
                          </p:cTn>
                        </p:par>
                        <p:par>
                          <p:cTn id="69" fill="hold" nodeType="afterGroup">
                            <p:stCondLst>
                              <p:cond delay="3500"/>
                            </p:stCondLst>
                            <p:childTnLst>
                              <p:par>
                                <p:cTn id="70" presetID="2" presetClass="entr" presetSubtype="1" fill="hold" grpId="0" nodeType="afterEffect">
                                  <p:stCondLst>
                                    <p:cond delay="0"/>
                                  </p:stCondLst>
                                  <p:childTnLst>
                                    <p:set>
                                      <p:cBhvr>
                                        <p:cTn id="71" dur="1" fill="hold">
                                          <p:stCondLst>
                                            <p:cond delay="0"/>
                                          </p:stCondLst>
                                        </p:cTn>
                                        <p:tgtEl>
                                          <p:spTgt spid="47115"/>
                                        </p:tgtEl>
                                        <p:attrNameLst>
                                          <p:attrName>style.visibility</p:attrName>
                                        </p:attrNameLst>
                                      </p:cBhvr>
                                      <p:to>
                                        <p:strVal val="visible"/>
                                      </p:to>
                                    </p:set>
                                    <p:anim calcmode="lin" valueType="num">
                                      <p:cBhvr additive="base">
                                        <p:cTn id="72" dur="500" fill="hold"/>
                                        <p:tgtEl>
                                          <p:spTgt spid="47115"/>
                                        </p:tgtEl>
                                        <p:attrNameLst>
                                          <p:attrName>ppt_x</p:attrName>
                                        </p:attrNameLst>
                                      </p:cBhvr>
                                      <p:tavLst>
                                        <p:tav tm="0">
                                          <p:val>
                                            <p:strVal val="#ppt_x"/>
                                          </p:val>
                                        </p:tav>
                                        <p:tav tm="100000">
                                          <p:val>
                                            <p:strVal val="#ppt_x"/>
                                          </p:val>
                                        </p:tav>
                                      </p:tavLst>
                                    </p:anim>
                                    <p:anim calcmode="lin" valueType="num">
                                      <p:cBhvr additive="base">
                                        <p:cTn id="73" dur="500" fill="hold"/>
                                        <p:tgtEl>
                                          <p:spTgt spid="47115"/>
                                        </p:tgtEl>
                                        <p:attrNameLst>
                                          <p:attrName>ppt_y</p:attrName>
                                        </p:attrNameLst>
                                      </p:cBhvr>
                                      <p:tavLst>
                                        <p:tav tm="0">
                                          <p:val>
                                            <p:strVal val="0-#ppt_h/2"/>
                                          </p:val>
                                        </p:tav>
                                        <p:tav tm="100000">
                                          <p:val>
                                            <p:strVal val="#ppt_y"/>
                                          </p:val>
                                        </p:tav>
                                      </p:tavLst>
                                    </p:anim>
                                  </p:childTnLst>
                                </p:cTn>
                              </p:par>
                            </p:childTnLst>
                          </p:cTn>
                        </p:par>
                        <p:par>
                          <p:cTn id="74" fill="hold" nodeType="afterGroup">
                            <p:stCondLst>
                              <p:cond delay="4000"/>
                            </p:stCondLst>
                            <p:childTnLst>
                              <p:par>
                                <p:cTn id="75" presetID="2" presetClass="entr" presetSubtype="1" fill="hold" grpId="0" nodeType="afterEffect">
                                  <p:stCondLst>
                                    <p:cond delay="0"/>
                                  </p:stCondLst>
                                  <p:childTnLst>
                                    <p:set>
                                      <p:cBhvr>
                                        <p:cTn id="76" dur="1" fill="hold">
                                          <p:stCondLst>
                                            <p:cond delay="0"/>
                                          </p:stCondLst>
                                        </p:cTn>
                                        <p:tgtEl>
                                          <p:spTgt spid="47116"/>
                                        </p:tgtEl>
                                        <p:attrNameLst>
                                          <p:attrName>style.visibility</p:attrName>
                                        </p:attrNameLst>
                                      </p:cBhvr>
                                      <p:to>
                                        <p:strVal val="visible"/>
                                      </p:to>
                                    </p:set>
                                    <p:anim calcmode="lin" valueType="num">
                                      <p:cBhvr additive="base">
                                        <p:cTn id="77" dur="500" fill="hold"/>
                                        <p:tgtEl>
                                          <p:spTgt spid="47116"/>
                                        </p:tgtEl>
                                        <p:attrNameLst>
                                          <p:attrName>ppt_x</p:attrName>
                                        </p:attrNameLst>
                                      </p:cBhvr>
                                      <p:tavLst>
                                        <p:tav tm="0">
                                          <p:val>
                                            <p:strVal val="#ppt_x"/>
                                          </p:val>
                                        </p:tav>
                                        <p:tav tm="100000">
                                          <p:val>
                                            <p:strVal val="#ppt_x"/>
                                          </p:val>
                                        </p:tav>
                                      </p:tavLst>
                                    </p:anim>
                                    <p:anim calcmode="lin" valueType="num">
                                      <p:cBhvr additive="base">
                                        <p:cTn id="78" dur="500" fill="hold"/>
                                        <p:tgtEl>
                                          <p:spTgt spid="47116"/>
                                        </p:tgtEl>
                                        <p:attrNameLst>
                                          <p:attrName>ppt_y</p:attrName>
                                        </p:attrNameLst>
                                      </p:cBhvr>
                                      <p:tavLst>
                                        <p:tav tm="0">
                                          <p:val>
                                            <p:strVal val="0-#ppt_h/2"/>
                                          </p:val>
                                        </p:tav>
                                        <p:tav tm="100000">
                                          <p:val>
                                            <p:strVal val="#ppt_y"/>
                                          </p:val>
                                        </p:tav>
                                      </p:tavLst>
                                    </p:anim>
                                  </p:childTnLst>
                                </p:cTn>
                              </p:par>
                            </p:childTnLst>
                          </p:cTn>
                        </p:par>
                        <p:par>
                          <p:cTn id="79" fill="hold" nodeType="afterGroup">
                            <p:stCondLst>
                              <p:cond delay="4500"/>
                            </p:stCondLst>
                            <p:childTnLst>
                              <p:par>
                                <p:cTn id="80" presetID="2" presetClass="entr" presetSubtype="1" fill="hold" grpId="0" nodeType="afterEffect">
                                  <p:stCondLst>
                                    <p:cond delay="0"/>
                                  </p:stCondLst>
                                  <p:childTnLst>
                                    <p:set>
                                      <p:cBhvr>
                                        <p:cTn id="81" dur="1" fill="hold">
                                          <p:stCondLst>
                                            <p:cond delay="0"/>
                                          </p:stCondLst>
                                        </p:cTn>
                                        <p:tgtEl>
                                          <p:spTgt spid="47117"/>
                                        </p:tgtEl>
                                        <p:attrNameLst>
                                          <p:attrName>style.visibility</p:attrName>
                                        </p:attrNameLst>
                                      </p:cBhvr>
                                      <p:to>
                                        <p:strVal val="visible"/>
                                      </p:to>
                                    </p:set>
                                    <p:anim calcmode="lin" valueType="num">
                                      <p:cBhvr additive="base">
                                        <p:cTn id="82" dur="500" fill="hold"/>
                                        <p:tgtEl>
                                          <p:spTgt spid="47117"/>
                                        </p:tgtEl>
                                        <p:attrNameLst>
                                          <p:attrName>ppt_x</p:attrName>
                                        </p:attrNameLst>
                                      </p:cBhvr>
                                      <p:tavLst>
                                        <p:tav tm="0">
                                          <p:val>
                                            <p:strVal val="#ppt_x"/>
                                          </p:val>
                                        </p:tav>
                                        <p:tav tm="100000">
                                          <p:val>
                                            <p:strVal val="#ppt_x"/>
                                          </p:val>
                                        </p:tav>
                                      </p:tavLst>
                                    </p:anim>
                                    <p:anim calcmode="lin" valueType="num">
                                      <p:cBhvr additive="base">
                                        <p:cTn id="83" dur="500" fill="hold"/>
                                        <p:tgtEl>
                                          <p:spTgt spid="47117"/>
                                        </p:tgtEl>
                                        <p:attrNameLst>
                                          <p:attrName>ppt_y</p:attrName>
                                        </p:attrNameLst>
                                      </p:cBhvr>
                                      <p:tavLst>
                                        <p:tav tm="0">
                                          <p:val>
                                            <p:strVal val="0-#ppt_h/2"/>
                                          </p:val>
                                        </p:tav>
                                        <p:tav tm="100000">
                                          <p:val>
                                            <p:strVal val="#ppt_y"/>
                                          </p:val>
                                        </p:tav>
                                      </p:tavLst>
                                    </p:anim>
                                  </p:childTnLst>
                                </p:cTn>
                              </p:par>
                            </p:childTnLst>
                          </p:cTn>
                        </p:par>
                        <p:par>
                          <p:cTn id="84" fill="hold" nodeType="afterGroup">
                            <p:stCondLst>
                              <p:cond delay="5000"/>
                            </p:stCondLst>
                            <p:childTnLst>
                              <p:par>
                                <p:cTn id="85" presetID="2" presetClass="entr" presetSubtype="1" fill="hold" grpId="0" nodeType="afterEffect">
                                  <p:stCondLst>
                                    <p:cond delay="0"/>
                                  </p:stCondLst>
                                  <p:childTnLst>
                                    <p:set>
                                      <p:cBhvr>
                                        <p:cTn id="86" dur="1" fill="hold">
                                          <p:stCondLst>
                                            <p:cond delay="0"/>
                                          </p:stCondLst>
                                        </p:cTn>
                                        <p:tgtEl>
                                          <p:spTgt spid="47118"/>
                                        </p:tgtEl>
                                        <p:attrNameLst>
                                          <p:attrName>style.visibility</p:attrName>
                                        </p:attrNameLst>
                                      </p:cBhvr>
                                      <p:to>
                                        <p:strVal val="visible"/>
                                      </p:to>
                                    </p:set>
                                    <p:anim calcmode="lin" valueType="num">
                                      <p:cBhvr additive="base">
                                        <p:cTn id="87" dur="500" fill="hold"/>
                                        <p:tgtEl>
                                          <p:spTgt spid="47118"/>
                                        </p:tgtEl>
                                        <p:attrNameLst>
                                          <p:attrName>ppt_x</p:attrName>
                                        </p:attrNameLst>
                                      </p:cBhvr>
                                      <p:tavLst>
                                        <p:tav tm="0">
                                          <p:val>
                                            <p:strVal val="#ppt_x"/>
                                          </p:val>
                                        </p:tav>
                                        <p:tav tm="100000">
                                          <p:val>
                                            <p:strVal val="#ppt_x"/>
                                          </p:val>
                                        </p:tav>
                                      </p:tavLst>
                                    </p:anim>
                                    <p:anim calcmode="lin" valueType="num">
                                      <p:cBhvr additive="base">
                                        <p:cTn id="88" dur="500" fill="hold"/>
                                        <p:tgtEl>
                                          <p:spTgt spid="47118"/>
                                        </p:tgtEl>
                                        <p:attrNameLst>
                                          <p:attrName>ppt_y</p:attrName>
                                        </p:attrNameLst>
                                      </p:cBhvr>
                                      <p:tavLst>
                                        <p:tav tm="0">
                                          <p:val>
                                            <p:strVal val="0-#ppt_h/2"/>
                                          </p:val>
                                        </p:tav>
                                        <p:tav tm="100000">
                                          <p:val>
                                            <p:strVal val="#ppt_y"/>
                                          </p:val>
                                        </p:tav>
                                      </p:tavLst>
                                    </p:anim>
                                  </p:childTnLst>
                                </p:cTn>
                              </p:par>
                            </p:childTnLst>
                          </p:cTn>
                        </p:par>
                        <p:par>
                          <p:cTn id="89" fill="hold" nodeType="afterGroup">
                            <p:stCondLst>
                              <p:cond delay="5500"/>
                            </p:stCondLst>
                            <p:childTnLst>
                              <p:par>
                                <p:cTn id="90" presetID="2" presetClass="entr" presetSubtype="1" fill="hold" grpId="0" nodeType="afterEffect">
                                  <p:stCondLst>
                                    <p:cond delay="0"/>
                                  </p:stCondLst>
                                  <p:childTnLst>
                                    <p:set>
                                      <p:cBhvr>
                                        <p:cTn id="91" dur="1" fill="hold">
                                          <p:stCondLst>
                                            <p:cond delay="0"/>
                                          </p:stCondLst>
                                        </p:cTn>
                                        <p:tgtEl>
                                          <p:spTgt spid="47119"/>
                                        </p:tgtEl>
                                        <p:attrNameLst>
                                          <p:attrName>style.visibility</p:attrName>
                                        </p:attrNameLst>
                                      </p:cBhvr>
                                      <p:to>
                                        <p:strVal val="visible"/>
                                      </p:to>
                                    </p:set>
                                    <p:anim calcmode="lin" valueType="num">
                                      <p:cBhvr additive="base">
                                        <p:cTn id="92" dur="500" fill="hold"/>
                                        <p:tgtEl>
                                          <p:spTgt spid="47119"/>
                                        </p:tgtEl>
                                        <p:attrNameLst>
                                          <p:attrName>ppt_x</p:attrName>
                                        </p:attrNameLst>
                                      </p:cBhvr>
                                      <p:tavLst>
                                        <p:tav tm="0">
                                          <p:val>
                                            <p:strVal val="#ppt_x"/>
                                          </p:val>
                                        </p:tav>
                                        <p:tav tm="100000">
                                          <p:val>
                                            <p:strVal val="#ppt_x"/>
                                          </p:val>
                                        </p:tav>
                                      </p:tavLst>
                                    </p:anim>
                                    <p:anim calcmode="lin" valueType="num">
                                      <p:cBhvr additive="base">
                                        <p:cTn id="93" dur="500" fill="hold"/>
                                        <p:tgtEl>
                                          <p:spTgt spid="47119"/>
                                        </p:tgtEl>
                                        <p:attrNameLst>
                                          <p:attrName>ppt_y</p:attrName>
                                        </p:attrNameLst>
                                      </p:cBhvr>
                                      <p:tavLst>
                                        <p:tav tm="0">
                                          <p:val>
                                            <p:strVal val="0-#ppt_h/2"/>
                                          </p:val>
                                        </p:tav>
                                        <p:tav tm="100000">
                                          <p:val>
                                            <p:strVal val="#ppt_y"/>
                                          </p:val>
                                        </p:tav>
                                      </p:tavLst>
                                    </p:anim>
                                  </p:childTnLst>
                                </p:cTn>
                              </p:par>
                            </p:childTnLst>
                          </p:cTn>
                        </p:par>
                        <p:par>
                          <p:cTn id="94" fill="hold" nodeType="afterGroup">
                            <p:stCondLst>
                              <p:cond delay="6000"/>
                            </p:stCondLst>
                            <p:childTnLst>
                              <p:par>
                                <p:cTn id="95" presetID="2" presetClass="entr" presetSubtype="1" fill="hold" grpId="0" nodeType="afterEffect">
                                  <p:stCondLst>
                                    <p:cond delay="0"/>
                                  </p:stCondLst>
                                  <p:childTnLst>
                                    <p:set>
                                      <p:cBhvr>
                                        <p:cTn id="96" dur="1" fill="hold">
                                          <p:stCondLst>
                                            <p:cond delay="0"/>
                                          </p:stCondLst>
                                        </p:cTn>
                                        <p:tgtEl>
                                          <p:spTgt spid="47120"/>
                                        </p:tgtEl>
                                        <p:attrNameLst>
                                          <p:attrName>style.visibility</p:attrName>
                                        </p:attrNameLst>
                                      </p:cBhvr>
                                      <p:to>
                                        <p:strVal val="visible"/>
                                      </p:to>
                                    </p:set>
                                    <p:anim calcmode="lin" valueType="num">
                                      <p:cBhvr additive="base">
                                        <p:cTn id="97" dur="500" fill="hold"/>
                                        <p:tgtEl>
                                          <p:spTgt spid="47120"/>
                                        </p:tgtEl>
                                        <p:attrNameLst>
                                          <p:attrName>ppt_x</p:attrName>
                                        </p:attrNameLst>
                                      </p:cBhvr>
                                      <p:tavLst>
                                        <p:tav tm="0">
                                          <p:val>
                                            <p:strVal val="#ppt_x"/>
                                          </p:val>
                                        </p:tav>
                                        <p:tav tm="100000">
                                          <p:val>
                                            <p:strVal val="#ppt_x"/>
                                          </p:val>
                                        </p:tav>
                                      </p:tavLst>
                                    </p:anim>
                                    <p:anim calcmode="lin" valueType="num">
                                      <p:cBhvr additive="base">
                                        <p:cTn id="98" dur="500" fill="hold"/>
                                        <p:tgtEl>
                                          <p:spTgt spid="47120"/>
                                        </p:tgtEl>
                                        <p:attrNameLst>
                                          <p:attrName>ppt_y</p:attrName>
                                        </p:attrNameLst>
                                      </p:cBhvr>
                                      <p:tavLst>
                                        <p:tav tm="0">
                                          <p:val>
                                            <p:strVal val="0-#ppt_h/2"/>
                                          </p:val>
                                        </p:tav>
                                        <p:tav tm="100000">
                                          <p:val>
                                            <p:strVal val="#ppt_y"/>
                                          </p:val>
                                        </p:tav>
                                      </p:tavLst>
                                    </p:anim>
                                  </p:childTnLst>
                                </p:cTn>
                              </p:par>
                            </p:childTnLst>
                          </p:cTn>
                        </p:par>
                        <p:par>
                          <p:cTn id="99" fill="hold" nodeType="afterGroup">
                            <p:stCondLst>
                              <p:cond delay="6500"/>
                            </p:stCondLst>
                            <p:childTnLst>
                              <p:par>
                                <p:cTn id="100" presetID="2" presetClass="entr" presetSubtype="1" fill="hold" grpId="0" nodeType="afterEffect">
                                  <p:stCondLst>
                                    <p:cond delay="0"/>
                                  </p:stCondLst>
                                  <p:childTnLst>
                                    <p:set>
                                      <p:cBhvr>
                                        <p:cTn id="101" dur="1" fill="hold">
                                          <p:stCondLst>
                                            <p:cond delay="0"/>
                                          </p:stCondLst>
                                        </p:cTn>
                                        <p:tgtEl>
                                          <p:spTgt spid="47121"/>
                                        </p:tgtEl>
                                        <p:attrNameLst>
                                          <p:attrName>style.visibility</p:attrName>
                                        </p:attrNameLst>
                                      </p:cBhvr>
                                      <p:to>
                                        <p:strVal val="visible"/>
                                      </p:to>
                                    </p:set>
                                    <p:anim calcmode="lin" valueType="num">
                                      <p:cBhvr additive="base">
                                        <p:cTn id="102" dur="500" fill="hold"/>
                                        <p:tgtEl>
                                          <p:spTgt spid="47121"/>
                                        </p:tgtEl>
                                        <p:attrNameLst>
                                          <p:attrName>ppt_x</p:attrName>
                                        </p:attrNameLst>
                                      </p:cBhvr>
                                      <p:tavLst>
                                        <p:tav tm="0">
                                          <p:val>
                                            <p:strVal val="#ppt_x"/>
                                          </p:val>
                                        </p:tav>
                                        <p:tav tm="100000">
                                          <p:val>
                                            <p:strVal val="#ppt_x"/>
                                          </p:val>
                                        </p:tav>
                                      </p:tavLst>
                                    </p:anim>
                                    <p:anim calcmode="lin" valueType="num">
                                      <p:cBhvr additive="base">
                                        <p:cTn id="103" dur="500" fill="hold"/>
                                        <p:tgtEl>
                                          <p:spTgt spid="47121"/>
                                        </p:tgtEl>
                                        <p:attrNameLst>
                                          <p:attrName>ppt_y</p:attrName>
                                        </p:attrNameLst>
                                      </p:cBhvr>
                                      <p:tavLst>
                                        <p:tav tm="0">
                                          <p:val>
                                            <p:strVal val="0-#ppt_h/2"/>
                                          </p:val>
                                        </p:tav>
                                        <p:tav tm="100000">
                                          <p:val>
                                            <p:strVal val="#ppt_y"/>
                                          </p:val>
                                        </p:tav>
                                      </p:tavLst>
                                    </p:anim>
                                  </p:childTnLst>
                                </p:cTn>
                              </p:par>
                            </p:childTnLst>
                          </p:cTn>
                        </p:par>
                        <p:par>
                          <p:cTn id="104" fill="hold" nodeType="afterGroup">
                            <p:stCondLst>
                              <p:cond delay="7000"/>
                            </p:stCondLst>
                            <p:childTnLst>
                              <p:par>
                                <p:cTn id="105" presetID="2" presetClass="entr" presetSubtype="1" fill="hold" grpId="0" nodeType="afterEffect">
                                  <p:stCondLst>
                                    <p:cond delay="0"/>
                                  </p:stCondLst>
                                  <p:childTnLst>
                                    <p:set>
                                      <p:cBhvr>
                                        <p:cTn id="106" dur="1" fill="hold">
                                          <p:stCondLst>
                                            <p:cond delay="0"/>
                                          </p:stCondLst>
                                        </p:cTn>
                                        <p:tgtEl>
                                          <p:spTgt spid="47122"/>
                                        </p:tgtEl>
                                        <p:attrNameLst>
                                          <p:attrName>style.visibility</p:attrName>
                                        </p:attrNameLst>
                                      </p:cBhvr>
                                      <p:to>
                                        <p:strVal val="visible"/>
                                      </p:to>
                                    </p:set>
                                    <p:anim calcmode="lin" valueType="num">
                                      <p:cBhvr additive="base">
                                        <p:cTn id="107" dur="500" fill="hold"/>
                                        <p:tgtEl>
                                          <p:spTgt spid="47122"/>
                                        </p:tgtEl>
                                        <p:attrNameLst>
                                          <p:attrName>ppt_x</p:attrName>
                                        </p:attrNameLst>
                                      </p:cBhvr>
                                      <p:tavLst>
                                        <p:tav tm="0">
                                          <p:val>
                                            <p:strVal val="#ppt_x"/>
                                          </p:val>
                                        </p:tav>
                                        <p:tav tm="100000">
                                          <p:val>
                                            <p:strVal val="#ppt_x"/>
                                          </p:val>
                                        </p:tav>
                                      </p:tavLst>
                                    </p:anim>
                                    <p:anim calcmode="lin" valueType="num">
                                      <p:cBhvr additive="base">
                                        <p:cTn id="108" dur="500" fill="hold"/>
                                        <p:tgtEl>
                                          <p:spTgt spid="47122"/>
                                        </p:tgtEl>
                                        <p:attrNameLst>
                                          <p:attrName>ppt_y</p:attrName>
                                        </p:attrNameLst>
                                      </p:cBhvr>
                                      <p:tavLst>
                                        <p:tav tm="0">
                                          <p:val>
                                            <p:strVal val="0-#ppt_h/2"/>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 presetClass="entr" presetSubtype="1" fill="hold" grpId="0" nodeType="clickEffect">
                                  <p:stCondLst>
                                    <p:cond delay="0"/>
                                  </p:stCondLst>
                                  <p:childTnLst>
                                    <p:set>
                                      <p:cBhvr>
                                        <p:cTn id="112" dur="1" fill="hold">
                                          <p:stCondLst>
                                            <p:cond delay="0"/>
                                          </p:stCondLst>
                                        </p:cTn>
                                        <p:tgtEl>
                                          <p:spTgt spid="47125"/>
                                        </p:tgtEl>
                                        <p:attrNameLst>
                                          <p:attrName>style.visibility</p:attrName>
                                        </p:attrNameLst>
                                      </p:cBhvr>
                                      <p:to>
                                        <p:strVal val="visible"/>
                                      </p:to>
                                    </p:set>
                                    <p:anim calcmode="lin" valueType="num">
                                      <p:cBhvr additive="base">
                                        <p:cTn id="113" dur="500" fill="hold"/>
                                        <p:tgtEl>
                                          <p:spTgt spid="47125"/>
                                        </p:tgtEl>
                                        <p:attrNameLst>
                                          <p:attrName>ppt_x</p:attrName>
                                        </p:attrNameLst>
                                      </p:cBhvr>
                                      <p:tavLst>
                                        <p:tav tm="0">
                                          <p:val>
                                            <p:strVal val="#ppt_x"/>
                                          </p:val>
                                        </p:tav>
                                        <p:tav tm="100000">
                                          <p:val>
                                            <p:strVal val="#ppt_x"/>
                                          </p:val>
                                        </p:tav>
                                      </p:tavLst>
                                    </p:anim>
                                    <p:anim calcmode="lin" valueType="num">
                                      <p:cBhvr additive="base">
                                        <p:cTn id="114" dur="500" fill="hold"/>
                                        <p:tgtEl>
                                          <p:spTgt spid="47125"/>
                                        </p:tgtEl>
                                        <p:attrNameLst>
                                          <p:attrName>ppt_y</p:attrName>
                                        </p:attrNameLst>
                                      </p:cBhvr>
                                      <p:tavLst>
                                        <p:tav tm="0">
                                          <p:val>
                                            <p:strVal val="0-#ppt_h/2"/>
                                          </p:val>
                                        </p:tav>
                                        <p:tav tm="100000">
                                          <p:val>
                                            <p:strVal val="#ppt_y"/>
                                          </p:val>
                                        </p:tav>
                                      </p:tavLst>
                                    </p:anim>
                                  </p:childTnLst>
                                </p:cTn>
                              </p:par>
                            </p:childTnLst>
                          </p:cTn>
                        </p:par>
                        <p:par>
                          <p:cTn id="115" fill="hold" nodeType="afterGroup">
                            <p:stCondLst>
                              <p:cond delay="500"/>
                            </p:stCondLst>
                            <p:childTnLst>
                              <p:par>
                                <p:cTn id="116" presetID="2" presetClass="entr" presetSubtype="1" fill="hold" grpId="0" nodeType="afterEffect">
                                  <p:stCondLst>
                                    <p:cond delay="0"/>
                                  </p:stCondLst>
                                  <p:childTnLst>
                                    <p:set>
                                      <p:cBhvr>
                                        <p:cTn id="117" dur="1" fill="hold">
                                          <p:stCondLst>
                                            <p:cond delay="0"/>
                                          </p:stCondLst>
                                        </p:cTn>
                                        <p:tgtEl>
                                          <p:spTgt spid="47126"/>
                                        </p:tgtEl>
                                        <p:attrNameLst>
                                          <p:attrName>style.visibility</p:attrName>
                                        </p:attrNameLst>
                                      </p:cBhvr>
                                      <p:to>
                                        <p:strVal val="visible"/>
                                      </p:to>
                                    </p:set>
                                    <p:anim calcmode="lin" valueType="num">
                                      <p:cBhvr additive="base">
                                        <p:cTn id="118" dur="500" fill="hold"/>
                                        <p:tgtEl>
                                          <p:spTgt spid="47126"/>
                                        </p:tgtEl>
                                        <p:attrNameLst>
                                          <p:attrName>ppt_x</p:attrName>
                                        </p:attrNameLst>
                                      </p:cBhvr>
                                      <p:tavLst>
                                        <p:tav tm="0">
                                          <p:val>
                                            <p:strVal val="#ppt_x"/>
                                          </p:val>
                                        </p:tav>
                                        <p:tav tm="100000">
                                          <p:val>
                                            <p:strVal val="#ppt_x"/>
                                          </p:val>
                                        </p:tav>
                                      </p:tavLst>
                                    </p:anim>
                                    <p:anim calcmode="lin" valueType="num">
                                      <p:cBhvr additive="base">
                                        <p:cTn id="119" dur="500" fill="hold"/>
                                        <p:tgtEl>
                                          <p:spTgt spid="47126"/>
                                        </p:tgtEl>
                                        <p:attrNameLst>
                                          <p:attrName>ppt_y</p:attrName>
                                        </p:attrNameLst>
                                      </p:cBhvr>
                                      <p:tavLst>
                                        <p:tav tm="0">
                                          <p:val>
                                            <p:strVal val="0-#ppt_h/2"/>
                                          </p:val>
                                        </p:tav>
                                        <p:tav tm="100000">
                                          <p:val>
                                            <p:strVal val="#ppt_y"/>
                                          </p:val>
                                        </p:tav>
                                      </p:tavLst>
                                    </p:anim>
                                  </p:childTnLst>
                                </p:cTn>
                              </p:par>
                            </p:childTnLst>
                          </p:cTn>
                        </p:par>
                        <p:par>
                          <p:cTn id="120" fill="hold" nodeType="afterGroup">
                            <p:stCondLst>
                              <p:cond delay="1000"/>
                            </p:stCondLst>
                            <p:childTnLst>
                              <p:par>
                                <p:cTn id="121" presetID="2" presetClass="entr" presetSubtype="1" fill="hold" grpId="0" nodeType="afterEffect">
                                  <p:stCondLst>
                                    <p:cond delay="0"/>
                                  </p:stCondLst>
                                  <p:childTnLst>
                                    <p:set>
                                      <p:cBhvr>
                                        <p:cTn id="122" dur="1" fill="hold">
                                          <p:stCondLst>
                                            <p:cond delay="0"/>
                                          </p:stCondLst>
                                        </p:cTn>
                                        <p:tgtEl>
                                          <p:spTgt spid="47127"/>
                                        </p:tgtEl>
                                        <p:attrNameLst>
                                          <p:attrName>style.visibility</p:attrName>
                                        </p:attrNameLst>
                                      </p:cBhvr>
                                      <p:to>
                                        <p:strVal val="visible"/>
                                      </p:to>
                                    </p:set>
                                    <p:anim calcmode="lin" valueType="num">
                                      <p:cBhvr additive="base">
                                        <p:cTn id="123" dur="500" fill="hold"/>
                                        <p:tgtEl>
                                          <p:spTgt spid="47127"/>
                                        </p:tgtEl>
                                        <p:attrNameLst>
                                          <p:attrName>ppt_x</p:attrName>
                                        </p:attrNameLst>
                                      </p:cBhvr>
                                      <p:tavLst>
                                        <p:tav tm="0">
                                          <p:val>
                                            <p:strVal val="#ppt_x"/>
                                          </p:val>
                                        </p:tav>
                                        <p:tav tm="100000">
                                          <p:val>
                                            <p:strVal val="#ppt_x"/>
                                          </p:val>
                                        </p:tav>
                                      </p:tavLst>
                                    </p:anim>
                                    <p:anim calcmode="lin" valueType="num">
                                      <p:cBhvr additive="base">
                                        <p:cTn id="124" dur="500" fill="hold"/>
                                        <p:tgtEl>
                                          <p:spTgt spid="47127"/>
                                        </p:tgtEl>
                                        <p:attrNameLst>
                                          <p:attrName>ppt_y</p:attrName>
                                        </p:attrNameLst>
                                      </p:cBhvr>
                                      <p:tavLst>
                                        <p:tav tm="0">
                                          <p:val>
                                            <p:strVal val="0-#ppt_h/2"/>
                                          </p:val>
                                        </p:tav>
                                        <p:tav tm="100000">
                                          <p:val>
                                            <p:strVal val="#ppt_y"/>
                                          </p:val>
                                        </p:tav>
                                      </p:tavLst>
                                    </p:anim>
                                  </p:childTnLst>
                                </p:cTn>
                              </p:par>
                            </p:childTnLst>
                          </p:cTn>
                        </p:par>
                        <p:par>
                          <p:cTn id="125" fill="hold" nodeType="afterGroup">
                            <p:stCondLst>
                              <p:cond delay="1500"/>
                            </p:stCondLst>
                            <p:childTnLst>
                              <p:par>
                                <p:cTn id="126" presetID="2" presetClass="entr" presetSubtype="1" fill="hold" grpId="0" nodeType="afterEffect">
                                  <p:stCondLst>
                                    <p:cond delay="0"/>
                                  </p:stCondLst>
                                  <p:childTnLst>
                                    <p:set>
                                      <p:cBhvr>
                                        <p:cTn id="127" dur="1" fill="hold">
                                          <p:stCondLst>
                                            <p:cond delay="0"/>
                                          </p:stCondLst>
                                        </p:cTn>
                                        <p:tgtEl>
                                          <p:spTgt spid="47128"/>
                                        </p:tgtEl>
                                        <p:attrNameLst>
                                          <p:attrName>style.visibility</p:attrName>
                                        </p:attrNameLst>
                                      </p:cBhvr>
                                      <p:to>
                                        <p:strVal val="visible"/>
                                      </p:to>
                                    </p:set>
                                    <p:anim calcmode="lin" valueType="num">
                                      <p:cBhvr additive="base">
                                        <p:cTn id="128" dur="500" fill="hold"/>
                                        <p:tgtEl>
                                          <p:spTgt spid="47128"/>
                                        </p:tgtEl>
                                        <p:attrNameLst>
                                          <p:attrName>ppt_x</p:attrName>
                                        </p:attrNameLst>
                                      </p:cBhvr>
                                      <p:tavLst>
                                        <p:tav tm="0">
                                          <p:val>
                                            <p:strVal val="#ppt_x"/>
                                          </p:val>
                                        </p:tav>
                                        <p:tav tm="100000">
                                          <p:val>
                                            <p:strVal val="#ppt_x"/>
                                          </p:val>
                                        </p:tav>
                                      </p:tavLst>
                                    </p:anim>
                                    <p:anim calcmode="lin" valueType="num">
                                      <p:cBhvr additive="base">
                                        <p:cTn id="129" dur="500" fill="hold"/>
                                        <p:tgtEl>
                                          <p:spTgt spid="47128"/>
                                        </p:tgtEl>
                                        <p:attrNameLst>
                                          <p:attrName>ppt_y</p:attrName>
                                        </p:attrNameLst>
                                      </p:cBhvr>
                                      <p:tavLst>
                                        <p:tav tm="0">
                                          <p:val>
                                            <p:strVal val="0-#ppt_h/2"/>
                                          </p:val>
                                        </p:tav>
                                        <p:tav tm="100000">
                                          <p:val>
                                            <p:strVal val="#ppt_y"/>
                                          </p:val>
                                        </p:tav>
                                      </p:tavLst>
                                    </p:anim>
                                  </p:childTnLst>
                                </p:cTn>
                              </p:par>
                            </p:childTnLst>
                          </p:cTn>
                        </p:par>
                        <p:par>
                          <p:cTn id="130" fill="hold" nodeType="afterGroup">
                            <p:stCondLst>
                              <p:cond delay="2000"/>
                            </p:stCondLst>
                            <p:childTnLst>
                              <p:par>
                                <p:cTn id="131" presetID="2" presetClass="entr" presetSubtype="1" fill="hold" grpId="0" nodeType="afterEffect">
                                  <p:stCondLst>
                                    <p:cond delay="0"/>
                                  </p:stCondLst>
                                  <p:childTnLst>
                                    <p:set>
                                      <p:cBhvr>
                                        <p:cTn id="132" dur="1" fill="hold">
                                          <p:stCondLst>
                                            <p:cond delay="0"/>
                                          </p:stCondLst>
                                        </p:cTn>
                                        <p:tgtEl>
                                          <p:spTgt spid="47129"/>
                                        </p:tgtEl>
                                        <p:attrNameLst>
                                          <p:attrName>style.visibility</p:attrName>
                                        </p:attrNameLst>
                                      </p:cBhvr>
                                      <p:to>
                                        <p:strVal val="visible"/>
                                      </p:to>
                                    </p:set>
                                    <p:anim calcmode="lin" valueType="num">
                                      <p:cBhvr additive="base">
                                        <p:cTn id="133" dur="500" fill="hold"/>
                                        <p:tgtEl>
                                          <p:spTgt spid="47129"/>
                                        </p:tgtEl>
                                        <p:attrNameLst>
                                          <p:attrName>ppt_x</p:attrName>
                                        </p:attrNameLst>
                                      </p:cBhvr>
                                      <p:tavLst>
                                        <p:tav tm="0">
                                          <p:val>
                                            <p:strVal val="#ppt_x"/>
                                          </p:val>
                                        </p:tav>
                                        <p:tav tm="100000">
                                          <p:val>
                                            <p:strVal val="#ppt_x"/>
                                          </p:val>
                                        </p:tav>
                                      </p:tavLst>
                                    </p:anim>
                                    <p:anim calcmode="lin" valueType="num">
                                      <p:cBhvr additive="base">
                                        <p:cTn id="134" dur="500" fill="hold"/>
                                        <p:tgtEl>
                                          <p:spTgt spid="47129"/>
                                        </p:tgtEl>
                                        <p:attrNameLst>
                                          <p:attrName>ppt_y</p:attrName>
                                        </p:attrNameLst>
                                      </p:cBhvr>
                                      <p:tavLst>
                                        <p:tav tm="0">
                                          <p:val>
                                            <p:strVal val="0-#ppt_h/2"/>
                                          </p:val>
                                        </p:tav>
                                        <p:tav tm="100000">
                                          <p:val>
                                            <p:strVal val="#ppt_y"/>
                                          </p:val>
                                        </p:tav>
                                      </p:tavLst>
                                    </p:anim>
                                  </p:childTnLst>
                                </p:cTn>
                              </p:par>
                            </p:childTnLst>
                          </p:cTn>
                        </p:par>
                        <p:par>
                          <p:cTn id="135" fill="hold" nodeType="afterGroup">
                            <p:stCondLst>
                              <p:cond delay="2500"/>
                            </p:stCondLst>
                            <p:childTnLst>
                              <p:par>
                                <p:cTn id="136" presetID="2" presetClass="entr" presetSubtype="1" fill="hold" grpId="0" nodeType="afterEffect">
                                  <p:stCondLst>
                                    <p:cond delay="0"/>
                                  </p:stCondLst>
                                  <p:childTnLst>
                                    <p:set>
                                      <p:cBhvr>
                                        <p:cTn id="137" dur="1" fill="hold">
                                          <p:stCondLst>
                                            <p:cond delay="0"/>
                                          </p:stCondLst>
                                        </p:cTn>
                                        <p:tgtEl>
                                          <p:spTgt spid="47130"/>
                                        </p:tgtEl>
                                        <p:attrNameLst>
                                          <p:attrName>style.visibility</p:attrName>
                                        </p:attrNameLst>
                                      </p:cBhvr>
                                      <p:to>
                                        <p:strVal val="visible"/>
                                      </p:to>
                                    </p:set>
                                    <p:anim calcmode="lin" valueType="num">
                                      <p:cBhvr additive="base">
                                        <p:cTn id="138" dur="500" fill="hold"/>
                                        <p:tgtEl>
                                          <p:spTgt spid="47130"/>
                                        </p:tgtEl>
                                        <p:attrNameLst>
                                          <p:attrName>ppt_x</p:attrName>
                                        </p:attrNameLst>
                                      </p:cBhvr>
                                      <p:tavLst>
                                        <p:tav tm="0">
                                          <p:val>
                                            <p:strVal val="#ppt_x"/>
                                          </p:val>
                                        </p:tav>
                                        <p:tav tm="100000">
                                          <p:val>
                                            <p:strVal val="#ppt_x"/>
                                          </p:val>
                                        </p:tav>
                                      </p:tavLst>
                                    </p:anim>
                                    <p:anim calcmode="lin" valueType="num">
                                      <p:cBhvr additive="base">
                                        <p:cTn id="139" dur="500" fill="hold"/>
                                        <p:tgtEl>
                                          <p:spTgt spid="47130"/>
                                        </p:tgtEl>
                                        <p:attrNameLst>
                                          <p:attrName>ppt_y</p:attrName>
                                        </p:attrNameLst>
                                      </p:cBhvr>
                                      <p:tavLst>
                                        <p:tav tm="0">
                                          <p:val>
                                            <p:strVal val="0-#ppt_h/2"/>
                                          </p:val>
                                        </p:tav>
                                        <p:tav tm="100000">
                                          <p:val>
                                            <p:strVal val="#ppt_y"/>
                                          </p:val>
                                        </p:tav>
                                      </p:tavLst>
                                    </p:anim>
                                  </p:childTnLst>
                                </p:cTn>
                              </p:par>
                            </p:childTnLst>
                          </p:cTn>
                        </p:par>
                        <p:par>
                          <p:cTn id="140" fill="hold" nodeType="afterGroup">
                            <p:stCondLst>
                              <p:cond delay="3000"/>
                            </p:stCondLst>
                            <p:childTnLst>
                              <p:par>
                                <p:cTn id="141" presetID="2" presetClass="entr" presetSubtype="1" fill="hold" grpId="0" nodeType="afterEffect">
                                  <p:stCondLst>
                                    <p:cond delay="0"/>
                                  </p:stCondLst>
                                  <p:childTnLst>
                                    <p:set>
                                      <p:cBhvr>
                                        <p:cTn id="142" dur="1" fill="hold">
                                          <p:stCondLst>
                                            <p:cond delay="0"/>
                                          </p:stCondLst>
                                        </p:cTn>
                                        <p:tgtEl>
                                          <p:spTgt spid="47131"/>
                                        </p:tgtEl>
                                        <p:attrNameLst>
                                          <p:attrName>style.visibility</p:attrName>
                                        </p:attrNameLst>
                                      </p:cBhvr>
                                      <p:to>
                                        <p:strVal val="visible"/>
                                      </p:to>
                                    </p:set>
                                    <p:anim calcmode="lin" valueType="num">
                                      <p:cBhvr additive="base">
                                        <p:cTn id="143" dur="500" fill="hold"/>
                                        <p:tgtEl>
                                          <p:spTgt spid="47131"/>
                                        </p:tgtEl>
                                        <p:attrNameLst>
                                          <p:attrName>ppt_x</p:attrName>
                                        </p:attrNameLst>
                                      </p:cBhvr>
                                      <p:tavLst>
                                        <p:tav tm="0">
                                          <p:val>
                                            <p:strVal val="#ppt_x"/>
                                          </p:val>
                                        </p:tav>
                                        <p:tav tm="100000">
                                          <p:val>
                                            <p:strVal val="#ppt_x"/>
                                          </p:val>
                                        </p:tav>
                                      </p:tavLst>
                                    </p:anim>
                                    <p:anim calcmode="lin" valueType="num">
                                      <p:cBhvr additive="base">
                                        <p:cTn id="144" dur="500" fill="hold"/>
                                        <p:tgtEl>
                                          <p:spTgt spid="47131"/>
                                        </p:tgtEl>
                                        <p:attrNameLst>
                                          <p:attrName>ppt_y</p:attrName>
                                        </p:attrNameLst>
                                      </p:cBhvr>
                                      <p:tavLst>
                                        <p:tav tm="0">
                                          <p:val>
                                            <p:strVal val="0-#ppt_h/2"/>
                                          </p:val>
                                        </p:tav>
                                        <p:tav tm="100000">
                                          <p:val>
                                            <p:strVal val="#ppt_y"/>
                                          </p:val>
                                        </p:tav>
                                      </p:tavLst>
                                    </p:anim>
                                  </p:childTnLst>
                                </p:cTn>
                              </p:par>
                            </p:childTnLst>
                          </p:cTn>
                        </p:par>
                        <p:par>
                          <p:cTn id="145" fill="hold" nodeType="afterGroup">
                            <p:stCondLst>
                              <p:cond delay="3500"/>
                            </p:stCondLst>
                            <p:childTnLst>
                              <p:par>
                                <p:cTn id="146" presetID="2" presetClass="entr" presetSubtype="1" fill="hold" grpId="0" nodeType="afterEffect">
                                  <p:stCondLst>
                                    <p:cond delay="0"/>
                                  </p:stCondLst>
                                  <p:childTnLst>
                                    <p:set>
                                      <p:cBhvr>
                                        <p:cTn id="147" dur="1" fill="hold">
                                          <p:stCondLst>
                                            <p:cond delay="0"/>
                                          </p:stCondLst>
                                        </p:cTn>
                                        <p:tgtEl>
                                          <p:spTgt spid="47132"/>
                                        </p:tgtEl>
                                        <p:attrNameLst>
                                          <p:attrName>style.visibility</p:attrName>
                                        </p:attrNameLst>
                                      </p:cBhvr>
                                      <p:to>
                                        <p:strVal val="visible"/>
                                      </p:to>
                                    </p:set>
                                    <p:anim calcmode="lin" valueType="num">
                                      <p:cBhvr additive="base">
                                        <p:cTn id="148" dur="500" fill="hold"/>
                                        <p:tgtEl>
                                          <p:spTgt spid="47132"/>
                                        </p:tgtEl>
                                        <p:attrNameLst>
                                          <p:attrName>ppt_x</p:attrName>
                                        </p:attrNameLst>
                                      </p:cBhvr>
                                      <p:tavLst>
                                        <p:tav tm="0">
                                          <p:val>
                                            <p:strVal val="#ppt_x"/>
                                          </p:val>
                                        </p:tav>
                                        <p:tav tm="100000">
                                          <p:val>
                                            <p:strVal val="#ppt_x"/>
                                          </p:val>
                                        </p:tav>
                                      </p:tavLst>
                                    </p:anim>
                                    <p:anim calcmode="lin" valueType="num">
                                      <p:cBhvr additive="base">
                                        <p:cTn id="149" dur="500" fill="hold"/>
                                        <p:tgtEl>
                                          <p:spTgt spid="47132"/>
                                        </p:tgtEl>
                                        <p:attrNameLst>
                                          <p:attrName>ppt_y</p:attrName>
                                        </p:attrNameLst>
                                      </p:cBhvr>
                                      <p:tavLst>
                                        <p:tav tm="0">
                                          <p:val>
                                            <p:strVal val="0-#ppt_h/2"/>
                                          </p:val>
                                        </p:tav>
                                        <p:tav tm="100000">
                                          <p:val>
                                            <p:strVal val="#ppt_y"/>
                                          </p:val>
                                        </p:tav>
                                      </p:tavLst>
                                    </p:anim>
                                  </p:childTnLst>
                                </p:cTn>
                              </p:par>
                            </p:childTnLst>
                          </p:cTn>
                        </p:par>
                        <p:par>
                          <p:cTn id="150" fill="hold" nodeType="afterGroup">
                            <p:stCondLst>
                              <p:cond delay="4000"/>
                            </p:stCondLst>
                            <p:childTnLst>
                              <p:par>
                                <p:cTn id="151" presetID="2" presetClass="entr" presetSubtype="1" fill="hold" grpId="0" nodeType="afterEffect">
                                  <p:stCondLst>
                                    <p:cond delay="0"/>
                                  </p:stCondLst>
                                  <p:childTnLst>
                                    <p:set>
                                      <p:cBhvr>
                                        <p:cTn id="152" dur="1" fill="hold">
                                          <p:stCondLst>
                                            <p:cond delay="0"/>
                                          </p:stCondLst>
                                        </p:cTn>
                                        <p:tgtEl>
                                          <p:spTgt spid="47133"/>
                                        </p:tgtEl>
                                        <p:attrNameLst>
                                          <p:attrName>style.visibility</p:attrName>
                                        </p:attrNameLst>
                                      </p:cBhvr>
                                      <p:to>
                                        <p:strVal val="visible"/>
                                      </p:to>
                                    </p:set>
                                    <p:anim calcmode="lin" valueType="num">
                                      <p:cBhvr additive="base">
                                        <p:cTn id="153" dur="500" fill="hold"/>
                                        <p:tgtEl>
                                          <p:spTgt spid="47133"/>
                                        </p:tgtEl>
                                        <p:attrNameLst>
                                          <p:attrName>ppt_x</p:attrName>
                                        </p:attrNameLst>
                                      </p:cBhvr>
                                      <p:tavLst>
                                        <p:tav tm="0">
                                          <p:val>
                                            <p:strVal val="#ppt_x"/>
                                          </p:val>
                                        </p:tav>
                                        <p:tav tm="100000">
                                          <p:val>
                                            <p:strVal val="#ppt_x"/>
                                          </p:val>
                                        </p:tav>
                                      </p:tavLst>
                                    </p:anim>
                                    <p:anim calcmode="lin" valueType="num">
                                      <p:cBhvr additive="base">
                                        <p:cTn id="154" dur="500" fill="hold"/>
                                        <p:tgtEl>
                                          <p:spTgt spid="47133"/>
                                        </p:tgtEl>
                                        <p:attrNameLst>
                                          <p:attrName>ppt_y</p:attrName>
                                        </p:attrNameLst>
                                      </p:cBhvr>
                                      <p:tavLst>
                                        <p:tav tm="0">
                                          <p:val>
                                            <p:strVal val="0-#ppt_h/2"/>
                                          </p:val>
                                        </p:tav>
                                        <p:tav tm="100000">
                                          <p:val>
                                            <p:strVal val="#ppt_y"/>
                                          </p:val>
                                        </p:tav>
                                      </p:tavLst>
                                    </p:anim>
                                  </p:childTnLst>
                                </p:cTn>
                              </p:par>
                            </p:childTnLst>
                          </p:cTn>
                        </p:par>
                        <p:par>
                          <p:cTn id="155" fill="hold" nodeType="afterGroup">
                            <p:stCondLst>
                              <p:cond delay="4500"/>
                            </p:stCondLst>
                            <p:childTnLst>
                              <p:par>
                                <p:cTn id="156" presetID="2" presetClass="entr" presetSubtype="1" fill="hold" grpId="0" nodeType="afterEffect">
                                  <p:stCondLst>
                                    <p:cond delay="0"/>
                                  </p:stCondLst>
                                  <p:childTnLst>
                                    <p:set>
                                      <p:cBhvr>
                                        <p:cTn id="157" dur="1" fill="hold">
                                          <p:stCondLst>
                                            <p:cond delay="0"/>
                                          </p:stCondLst>
                                        </p:cTn>
                                        <p:tgtEl>
                                          <p:spTgt spid="47134"/>
                                        </p:tgtEl>
                                        <p:attrNameLst>
                                          <p:attrName>style.visibility</p:attrName>
                                        </p:attrNameLst>
                                      </p:cBhvr>
                                      <p:to>
                                        <p:strVal val="visible"/>
                                      </p:to>
                                    </p:set>
                                    <p:anim calcmode="lin" valueType="num">
                                      <p:cBhvr additive="base">
                                        <p:cTn id="158" dur="500" fill="hold"/>
                                        <p:tgtEl>
                                          <p:spTgt spid="47134"/>
                                        </p:tgtEl>
                                        <p:attrNameLst>
                                          <p:attrName>ppt_x</p:attrName>
                                        </p:attrNameLst>
                                      </p:cBhvr>
                                      <p:tavLst>
                                        <p:tav tm="0">
                                          <p:val>
                                            <p:strVal val="#ppt_x"/>
                                          </p:val>
                                        </p:tav>
                                        <p:tav tm="100000">
                                          <p:val>
                                            <p:strVal val="#ppt_x"/>
                                          </p:val>
                                        </p:tav>
                                      </p:tavLst>
                                    </p:anim>
                                    <p:anim calcmode="lin" valueType="num">
                                      <p:cBhvr additive="base">
                                        <p:cTn id="159" dur="500" fill="hold"/>
                                        <p:tgtEl>
                                          <p:spTgt spid="47134"/>
                                        </p:tgtEl>
                                        <p:attrNameLst>
                                          <p:attrName>ppt_y</p:attrName>
                                        </p:attrNameLst>
                                      </p:cBhvr>
                                      <p:tavLst>
                                        <p:tav tm="0">
                                          <p:val>
                                            <p:strVal val="0-#ppt_h/2"/>
                                          </p:val>
                                        </p:tav>
                                        <p:tav tm="100000">
                                          <p:val>
                                            <p:strVal val="#ppt_y"/>
                                          </p:val>
                                        </p:tav>
                                      </p:tavLst>
                                    </p:anim>
                                  </p:childTnLst>
                                </p:cTn>
                              </p:par>
                            </p:childTnLst>
                          </p:cTn>
                        </p:par>
                        <p:par>
                          <p:cTn id="160" fill="hold" nodeType="afterGroup">
                            <p:stCondLst>
                              <p:cond delay="5000"/>
                            </p:stCondLst>
                            <p:childTnLst>
                              <p:par>
                                <p:cTn id="161" presetID="2" presetClass="entr" presetSubtype="1" fill="hold" grpId="0" nodeType="afterEffect">
                                  <p:stCondLst>
                                    <p:cond delay="0"/>
                                  </p:stCondLst>
                                  <p:childTnLst>
                                    <p:set>
                                      <p:cBhvr>
                                        <p:cTn id="162" dur="1" fill="hold">
                                          <p:stCondLst>
                                            <p:cond delay="0"/>
                                          </p:stCondLst>
                                        </p:cTn>
                                        <p:tgtEl>
                                          <p:spTgt spid="47135"/>
                                        </p:tgtEl>
                                        <p:attrNameLst>
                                          <p:attrName>style.visibility</p:attrName>
                                        </p:attrNameLst>
                                      </p:cBhvr>
                                      <p:to>
                                        <p:strVal val="visible"/>
                                      </p:to>
                                    </p:set>
                                    <p:anim calcmode="lin" valueType="num">
                                      <p:cBhvr additive="base">
                                        <p:cTn id="163" dur="500" fill="hold"/>
                                        <p:tgtEl>
                                          <p:spTgt spid="47135"/>
                                        </p:tgtEl>
                                        <p:attrNameLst>
                                          <p:attrName>ppt_x</p:attrName>
                                        </p:attrNameLst>
                                      </p:cBhvr>
                                      <p:tavLst>
                                        <p:tav tm="0">
                                          <p:val>
                                            <p:strVal val="#ppt_x"/>
                                          </p:val>
                                        </p:tav>
                                        <p:tav tm="100000">
                                          <p:val>
                                            <p:strVal val="#ppt_x"/>
                                          </p:val>
                                        </p:tav>
                                      </p:tavLst>
                                    </p:anim>
                                    <p:anim calcmode="lin" valueType="num">
                                      <p:cBhvr additive="base">
                                        <p:cTn id="164" dur="500" fill="hold"/>
                                        <p:tgtEl>
                                          <p:spTgt spid="47135"/>
                                        </p:tgtEl>
                                        <p:attrNameLst>
                                          <p:attrName>ppt_y</p:attrName>
                                        </p:attrNameLst>
                                      </p:cBhvr>
                                      <p:tavLst>
                                        <p:tav tm="0">
                                          <p:val>
                                            <p:strVal val="0-#ppt_h/2"/>
                                          </p:val>
                                        </p:tav>
                                        <p:tav tm="100000">
                                          <p:val>
                                            <p:strVal val="#ppt_y"/>
                                          </p:val>
                                        </p:tav>
                                      </p:tavLst>
                                    </p:anim>
                                  </p:childTnLst>
                                </p:cTn>
                              </p:par>
                            </p:childTnLst>
                          </p:cTn>
                        </p:par>
                        <p:par>
                          <p:cTn id="165" fill="hold" nodeType="afterGroup">
                            <p:stCondLst>
                              <p:cond delay="5500"/>
                            </p:stCondLst>
                            <p:childTnLst>
                              <p:par>
                                <p:cTn id="166" presetID="2" presetClass="entr" presetSubtype="1" fill="hold" grpId="0" nodeType="afterEffect">
                                  <p:stCondLst>
                                    <p:cond delay="0"/>
                                  </p:stCondLst>
                                  <p:childTnLst>
                                    <p:set>
                                      <p:cBhvr>
                                        <p:cTn id="167" dur="1" fill="hold">
                                          <p:stCondLst>
                                            <p:cond delay="0"/>
                                          </p:stCondLst>
                                        </p:cTn>
                                        <p:tgtEl>
                                          <p:spTgt spid="47136"/>
                                        </p:tgtEl>
                                        <p:attrNameLst>
                                          <p:attrName>style.visibility</p:attrName>
                                        </p:attrNameLst>
                                      </p:cBhvr>
                                      <p:to>
                                        <p:strVal val="visible"/>
                                      </p:to>
                                    </p:set>
                                    <p:anim calcmode="lin" valueType="num">
                                      <p:cBhvr additive="base">
                                        <p:cTn id="168" dur="500" fill="hold"/>
                                        <p:tgtEl>
                                          <p:spTgt spid="47136"/>
                                        </p:tgtEl>
                                        <p:attrNameLst>
                                          <p:attrName>ppt_x</p:attrName>
                                        </p:attrNameLst>
                                      </p:cBhvr>
                                      <p:tavLst>
                                        <p:tav tm="0">
                                          <p:val>
                                            <p:strVal val="#ppt_x"/>
                                          </p:val>
                                        </p:tav>
                                        <p:tav tm="100000">
                                          <p:val>
                                            <p:strVal val="#ppt_x"/>
                                          </p:val>
                                        </p:tav>
                                      </p:tavLst>
                                    </p:anim>
                                    <p:anim calcmode="lin" valueType="num">
                                      <p:cBhvr additive="base">
                                        <p:cTn id="169" dur="500" fill="hold"/>
                                        <p:tgtEl>
                                          <p:spTgt spid="47136"/>
                                        </p:tgtEl>
                                        <p:attrNameLst>
                                          <p:attrName>ppt_y</p:attrName>
                                        </p:attrNameLst>
                                      </p:cBhvr>
                                      <p:tavLst>
                                        <p:tav tm="0">
                                          <p:val>
                                            <p:strVal val="0-#ppt_h/2"/>
                                          </p:val>
                                        </p:tav>
                                        <p:tav tm="100000">
                                          <p:val>
                                            <p:strVal val="#ppt_y"/>
                                          </p:val>
                                        </p:tav>
                                      </p:tavLst>
                                    </p:anim>
                                  </p:childTnLst>
                                </p:cTn>
                              </p:par>
                            </p:childTnLst>
                          </p:cTn>
                        </p:par>
                        <p:par>
                          <p:cTn id="170" fill="hold" nodeType="afterGroup">
                            <p:stCondLst>
                              <p:cond delay="6000"/>
                            </p:stCondLst>
                            <p:childTnLst>
                              <p:par>
                                <p:cTn id="171" presetID="2" presetClass="entr" presetSubtype="1" fill="hold" grpId="0" nodeType="afterEffect">
                                  <p:stCondLst>
                                    <p:cond delay="0"/>
                                  </p:stCondLst>
                                  <p:childTnLst>
                                    <p:set>
                                      <p:cBhvr>
                                        <p:cTn id="172" dur="1" fill="hold">
                                          <p:stCondLst>
                                            <p:cond delay="0"/>
                                          </p:stCondLst>
                                        </p:cTn>
                                        <p:tgtEl>
                                          <p:spTgt spid="47137"/>
                                        </p:tgtEl>
                                        <p:attrNameLst>
                                          <p:attrName>style.visibility</p:attrName>
                                        </p:attrNameLst>
                                      </p:cBhvr>
                                      <p:to>
                                        <p:strVal val="visible"/>
                                      </p:to>
                                    </p:set>
                                    <p:anim calcmode="lin" valueType="num">
                                      <p:cBhvr additive="base">
                                        <p:cTn id="173" dur="500" fill="hold"/>
                                        <p:tgtEl>
                                          <p:spTgt spid="47137"/>
                                        </p:tgtEl>
                                        <p:attrNameLst>
                                          <p:attrName>ppt_x</p:attrName>
                                        </p:attrNameLst>
                                      </p:cBhvr>
                                      <p:tavLst>
                                        <p:tav tm="0">
                                          <p:val>
                                            <p:strVal val="#ppt_x"/>
                                          </p:val>
                                        </p:tav>
                                        <p:tav tm="100000">
                                          <p:val>
                                            <p:strVal val="#ppt_x"/>
                                          </p:val>
                                        </p:tav>
                                      </p:tavLst>
                                    </p:anim>
                                    <p:anim calcmode="lin" valueType="num">
                                      <p:cBhvr additive="base">
                                        <p:cTn id="174" dur="500" fill="hold"/>
                                        <p:tgtEl>
                                          <p:spTgt spid="47137"/>
                                        </p:tgtEl>
                                        <p:attrNameLst>
                                          <p:attrName>ppt_y</p:attrName>
                                        </p:attrNameLst>
                                      </p:cBhvr>
                                      <p:tavLst>
                                        <p:tav tm="0">
                                          <p:val>
                                            <p:strVal val="0-#ppt_h/2"/>
                                          </p:val>
                                        </p:tav>
                                        <p:tav tm="100000">
                                          <p:val>
                                            <p:strVal val="#ppt_y"/>
                                          </p:val>
                                        </p:tav>
                                      </p:tavLst>
                                    </p:anim>
                                  </p:childTnLst>
                                </p:cTn>
                              </p:par>
                            </p:childTnLst>
                          </p:cTn>
                        </p:par>
                        <p:par>
                          <p:cTn id="175" fill="hold" nodeType="afterGroup">
                            <p:stCondLst>
                              <p:cond delay="6500"/>
                            </p:stCondLst>
                            <p:childTnLst>
                              <p:par>
                                <p:cTn id="176" presetID="2" presetClass="entr" presetSubtype="1" fill="hold" grpId="0" nodeType="afterEffect">
                                  <p:stCondLst>
                                    <p:cond delay="0"/>
                                  </p:stCondLst>
                                  <p:childTnLst>
                                    <p:set>
                                      <p:cBhvr>
                                        <p:cTn id="177" dur="1" fill="hold">
                                          <p:stCondLst>
                                            <p:cond delay="0"/>
                                          </p:stCondLst>
                                        </p:cTn>
                                        <p:tgtEl>
                                          <p:spTgt spid="47138"/>
                                        </p:tgtEl>
                                        <p:attrNameLst>
                                          <p:attrName>style.visibility</p:attrName>
                                        </p:attrNameLst>
                                      </p:cBhvr>
                                      <p:to>
                                        <p:strVal val="visible"/>
                                      </p:to>
                                    </p:set>
                                    <p:anim calcmode="lin" valueType="num">
                                      <p:cBhvr additive="base">
                                        <p:cTn id="178" dur="500" fill="hold"/>
                                        <p:tgtEl>
                                          <p:spTgt spid="47138"/>
                                        </p:tgtEl>
                                        <p:attrNameLst>
                                          <p:attrName>ppt_x</p:attrName>
                                        </p:attrNameLst>
                                      </p:cBhvr>
                                      <p:tavLst>
                                        <p:tav tm="0">
                                          <p:val>
                                            <p:strVal val="#ppt_x"/>
                                          </p:val>
                                        </p:tav>
                                        <p:tav tm="100000">
                                          <p:val>
                                            <p:strVal val="#ppt_x"/>
                                          </p:val>
                                        </p:tav>
                                      </p:tavLst>
                                    </p:anim>
                                    <p:anim calcmode="lin" valueType="num">
                                      <p:cBhvr additive="base">
                                        <p:cTn id="179" dur="500" fill="hold"/>
                                        <p:tgtEl>
                                          <p:spTgt spid="47138"/>
                                        </p:tgtEl>
                                        <p:attrNameLst>
                                          <p:attrName>ppt_y</p:attrName>
                                        </p:attrNameLst>
                                      </p:cBhvr>
                                      <p:tavLst>
                                        <p:tav tm="0">
                                          <p:val>
                                            <p:strVal val="0-#ppt_h/2"/>
                                          </p:val>
                                        </p:tav>
                                        <p:tav tm="100000">
                                          <p:val>
                                            <p:strVal val="#ppt_y"/>
                                          </p:val>
                                        </p:tav>
                                      </p:tavLst>
                                    </p:anim>
                                  </p:childTnLst>
                                </p:cTn>
                              </p:par>
                            </p:childTnLst>
                          </p:cTn>
                        </p:par>
                        <p:par>
                          <p:cTn id="180" fill="hold" nodeType="afterGroup">
                            <p:stCondLst>
                              <p:cond delay="7000"/>
                            </p:stCondLst>
                            <p:childTnLst>
                              <p:par>
                                <p:cTn id="181" presetID="2" presetClass="entr" presetSubtype="1" fill="hold" grpId="0" nodeType="afterEffect">
                                  <p:stCondLst>
                                    <p:cond delay="0"/>
                                  </p:stCondLst>
                                  <p:childTnLst>
                                    <p:set>
                                      <p:cBhvr>
                                        <p:cTn id="182" dur="1" fill="hold">
                                          <p:stCondLst>
                                            <p:cond delay="0"/>
                                          </p:stCondLst>
                                        </p:cTn>
                                        <p:tgtEl>
                                          <p:spTgt spid="47139"/>
                                        </p:tgtEl>
                                        <p:attrNameLst>
                                          <p:attrName>style.visibility</p:attrName>
                                        </p:attrNameLst>
                                      </p:cBhvr>
                                      <p:to>
                                        <p:strVal val="visible"/>
                                      </p:to>
                                    </p:set>
                                    <p:anim calcmode="lin" valueType="num">
                                      <p:cBhvr additive="base">
                                        <p:cTn id="183" dur="500" fill="hold"/>
                                        <p:tgtEl>
                                          <p:spTgt spid="47139"/>
                                        </p:tgtEl>
                                        <p:attrNameLst>
                                          <p:attrName>ppt_x</p:attrName>
                                        </p:attrNameLst>
                                      </p:cBhvr>
                                      <p:tavLst>
                                        <p:tav tm="0">
                                          <p:val>
                                            <p:strVal val="#ppt_x"/>
                                          </p:val>
                                        </p:tav>
                                        <p:tav tm="100000">
                                          <p:val>
                                            <p:strVal val="#ppt_x"/>
                                          </p:val>
                                        </p:tav>
                                      </p:tavLst>
                                    </p:anim>
                                    <p:anim calcmode="lin" valueType="num">
                                      <p:cBhvr additive="base">
                                        <p:cTn id="184" dur="500" fill="hold"/>
                                        <p:tgtEl>
                                          <p:spTgt spid="47139"/>
                                        </p:tgtEl>
                                        <p:attrNameLst>
                                          <p:attrName>ppt_y</p:attrName>
                                        </p:attrNameLst>
                                      </p:cBhvr>
                                      <p:tavLst>
                                        <p:tav tm="0">
                                          <p:val>
                                            <p:strVal val="0-#ppt_h/2"/>
                                          </p:val>
                                        </p:tav>
                                        <p:tav tm="100000">
                                          <p:val>
                                            <p:strVal val="#ppt_y"/>
                                          </p:val>
                                        </p:tav>
                                      </p:tavLst>
                                    </p:anim>
                                  </p:childTnLst>
                                </p:cTn>
                              </p:par>
                            </p:childTnLst>
                          </p:cTn>
                        </p:par>
                      </p:childTnLst>
                    </p:cTn>
                  </p:par>
                  <p:par>
                    <p:cTn id="185" fill="hold" nodeType="clickPar">
                      <p:stCondLst>
                        <p:cond delay="indefinite"/>
                      </p:stCondLst>
                      <p:childTnLst>
                        <p:par>
                          <p:cTn id="186" fill="hold" nodeType="withGroup">
                            <p:stCondLst>
                              <p:cond delay="0"/>
                            </p:stCondLst>
                            <p:childTnLst>
                              <p:par>
                                <p:cTn id="187" presetID="9" presetClass="entr" presetSubtype="0" fill="hold" grpId="0" nodeType="clickEffect">
                                  <p:stCondLst>
                                    <p:cond delay="0"/>
                                  </p:stCondLst>
                                  <p:childTnLst>
                                    <p:set>
                                      <p:cBhvr>
                                        <p:cTn id="188" dur="1" fill="hold">
                                          <p:stCondLst>
                                            <p:cond delay="0"/>
                                          </p:stCondLst>
                                        </p:cTn>
                                        <p:tgtEl>
                                          <p:spTgt spid="47147"/>
                                        </p:tgtEl>
                                        <p:attrNameLst>
                                          <p:attrName>style.visibility</p:attrName>
                                        </p:attrNameLst>
                                      </p:cBhvr>
                                      <p:to>
                                        <p:strVal val="visible"/>
                                      </p:to>
                                    </p:set>
                                    <p:animEffect transition="in" filter="dissolve">
                                      <p:cBhvr>
                                        <p:cTn id="189" dur="500"/>
                                        <p:tgtEl>
                                          <p:spTgt spid="47147"/>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2" presetClass="entr" presetSubtype="1" fill="hold" grpId="0" nodeType="clickEffect">
                                  <p:stCondLst>
                                    <p:cond delay="0"/>
                                  </p:stCondLst>
                                  <p:childTnLst>
                                    <p:set>
                                      <p:cBhvr>
                                        <p:cTn id="193" dur="1" fill="hold">
                                          <p:stCondLst>
                                            <p:cond delay="0"/>
                                          </p:stCondLst>
                                        </p:cTn>
                                        <p:tgtEl>
                                          <p:spTgt spid="47145"/>
                                        </p:tgtEl>
                                        <p:attrNameLst>
                                          <p:attrName>style.visibility</p:attrName>
                                        </p:attrNameLst>
                                      </p:cBhvr>
                                      <p:to>
                                        <p:strVal val="visible"/>
                                      </p:to>
                                    </p:set>
                                    <p:anim calcmode="lin" valueType="num">
                                      <p:cBhvr additive="base">
                                        <p:cTn id="194" dur="1000" fill="hold"/>
                                        <p:tgtEl>
                                          <p:spTgt spid="47145"/>
                                        </p:tgtEl>
                                        <p:attrNameLst>
                                          <p:attrName>ppt_x</p:attrName>
                                        </p:attrNameLst>
                                      </p:cBhvr>
                                      <p:tavLst>
                                        <p:tav tm="0">
                                          <p:val>
                                            <p:strVal val="#ppt_x"/>
                                          </p:val>
                                        </p:tav>
                                        <p:tav tm="100000">
                                          <p:val>
                                            <p:strVal val="#ppt_x"/>
                                          </p:val>
                                        </p:tav>
                                      </p:tavLst>
                                    </p:anim>
                                    <p:anim calcmode="lin" valueType="num">
                                      <p:cBhvr additive="base">
                                        <p:cTn id="195" dur="1000" fill="hold"/>
                                        <p:tgtEl>
                                          <p:spTgt spid="47145"/>
                                        </p:tgtEl>
                                        <p:attrNameLst>
                                          <p:attrName>ppt_y</p:attrName>
                                        </p:attrNameLst>
                                      </p:cBhvr>
                                      <p:tavLst>
                                        <p:tav tm="0">
                                          <p:val>
                                            <p:strVal val="0-#ppt_h/2"/>
                                          </p:val>
                                        </p:tav>
                                        <p:tav tm="100000">
                                          <p:val>
                                            <p:strVal val="#ppt_y"/>
                                          </p:val>
                                        </p:tav>
                                      </p:tavLst>
                                    </p:anim>
                                  </p:childTnLst>
                                </p:cTn>
                              </p:par>
                              <p:par>
                                <p:cTn id="196" presetID="2" presetClass="entr" presetSubtype="1" fill="hold" grpId="0" nodeType="withEffect">
                                  <p:stCondLst>
                                    <p:cond delay="0"/>
                                  </p:stCondLst>
                                  <p:childTnLst>
                                    <p:set>
                                      <p:cBhvr>
                                        <p:cTn id="197" dur="1" fill="hold">
                                          <p:stCondLst>
                                            <p:cond delay="0"/>
                                          </p:stCondLst>
                                        </p:cTn>
                                        <p:tgtEl>
                                          <p:spTgt spid="46"/>
                                        </p:tgtEl>
                                        <p:attrNameLst>
                                          <p:attrName>style.visibility</p:attrName>
                                        </p:attrNameLst>
                                      </p:cBhvr>
                                      <p:to>
                                        <p:strVal val="visible"/>
                                      </p:to>
                                    </p:set>
                                    <p:anim calcmode="lin" valueType="num">
                                      <p:cBhvr additive="base">
                                        <p:cTn id="198" dur="1000" fill="hold"/>
                                        <p:tgtEl>
                                          <p:spTgt spid="46"/>
                                        </p:tgtEl>
                                        <p:attrNameLst>
                                          <p:attrName>ppt_x</p:attrName>
                                        </p:attrNameLst>
                                      </p:cBhvr>
                                      <p:tavLst>
                                        <p:tav tm="0">
                                          <p:val>
                                            <p:strVal val="#ppt_x"/>
                                          </p:val>
                                        </p:tav>
                                        <p:tav tm="100000">
                                          <p:val>
                                            <p:strVal val="#ppt_x"/>
                                          </p:val>
                                        </p:tav>
                                      </p:tavLst>
                                    </p:anim>
                                    <p:anim calcmode="lin" valueType="num">
                                      <p:cBhvr additive="base">
                                        <p:cTn id="199" dur="1000" fill="hold"/>
                                        <p:tgtEl>
                                          <p:spTgt spid="46"/>
                                        </p:tgtEl>
                                        <p:attrNameLst>
                                          <p:attrName>ppt_y</p:attrName>
                                        </p:attrNameLst>
                                      </p:cBhvr>
                                      <p:tavLst>
                                        <p:tav tm="0">
                                          <p:val>
                                            <p:strVal val="0-#ppt_h/2"/>
                                          </p:val>
                                        </p:tav>
                                        <p:tav tm="100000">
                                          <p:val>
                                            <p:strVal val="#ppt_y"/>
                                          </p:val>
                                        </p:tav>
                                      </p:tavLst>
                                    </p:anim>
                                  </p:childTnLst>
                                </p:cTn>
                              </p:par>
                            </p:childTnLst>
                          </p:cTn>
                        </p:par>
                        <p:par>
                          <p:cTn id="200" fill="hold" nodeType="afterGroup">
                            <p:stCondLst>
                              <p:cond delay="1000"/>
                            </p:stCondLst>
                            <p:childTnLst>
                              <p:par>
                                <p:cTn id="201" presetID="2" presetClass="entr" presetSubtype="1" fill="hold" grpId="0" nodeType="afterEffect">
                                  <p:stCondLst>
                                    <p:cond delay="0"/>
                                  </p:stCondLst>
                                  <p:childTnLst>
                                    <p:set>
                                      <p:cBhvr>
                                        <p:cTn id="202" dur="1" fill="hold">
                                          <p:stCondLst>
                                            <p:cond delay="0"/>
                                          </p:stCondLst>
                                        </p:cTn>
                                        <p:tgtEl>
                                          <p:spTgt spid="47144"/>
                                        </p:tgtEl>
                                        <p:attrNameLst>
                                          <p:attrName>style.visibility</p:attrName>
                                        </p:attrNameLst>
                                      </p:cBhvr>
                                      <p:to>
                                        <p:strVal val="visible"/>
                                      </p:to>
                                    </p:set>
                                    <p:anim calcmode="lin" valueType="num">
                                      <p:cBhvr additive="base">
                                        <p:cTn id="203" dur="500" fill="hold"/>
                                        <p:tgtEl>
                                          <p:spTgt spid="47144"/>
                                        </p:tgtEl>
                                        <p:attrNameLst>
                                          <p:attrName>ppt_x</p:attrName>
                                        </p:attrNameLst>
                                      </p:cBhvr>
                                      <p:tavLst>
                                        <p:tav tm="0">
                                          <p:val>
                                            <p:strVal val="#ppt_x"/>
                                          </p:val>
                                        </p:tav>
                                        <p:tav tm="100000">
                                          <p:val>
                                            <p:strVal val="#ppt_x"/>
                                          </p:val>
                                        </p:tav>
                                      </p:tavLst>
                                    </p:anim>
                                    <p:anim calcmode="lin" valueType="num">
                                      <p:cBhvr additive="base">
                                        <p:cTn id="204" dur="500" fill="hold"/>
                                        <p:tgtEl>
                                          <p:spTgt spid="47144"/>
                                        </p:tgtEl>
                                        <p:attrNameLst>
                                          <p:attrName>ppt_y</p:attrName>
                                        </p:attrNameLst>
                                      </p:cBhvr>
                                      <p:tavLst>
                                        <p:tav tm="0">
                                          <p:val>
                                            <p:strVal val="0-#ppt_h/2"/>
                                          </p:val>
                                        </p:tav>
                                        <p:tav tm="100000">
                                          <p:val>
                                            <p:strVal val="#ppt_y"/>
                                          </p:val>
                                        </p:tav>
                                      </p:tavLst>
                                    </p:anim>
                                  </p:childTnLst>
                                </p:cTn>
                              </p:par>
                            </p:childTnLst>
                          </p:cTn>
                        </p:par>
                      </p:childTnLst>
                    </p:cTn>
                  </p:par>
                  <p:par>
                    <p:cTn id="205" fill="hold" nodeType="clickPar">
                      <p:stCondLst>
                        <p:cond delay="indefinite"/>
                      </p:stCondLst>
                      <p:childTnLst>
                        <p:par>
                          <p:cTn id="206" fill="hold" nodeType="withGroup">
                            <p:stCondLst>
                              <p:cond delay="0"/>
                            </p:stCondLst>
                            <p:childTnLst>
                              <p:par>
                                <p:cTn id="207" presetID="9" presetClass="entr" presetSubtype="0" fill="hold" grpId="0" nodeType="clickEffect">
                                  <p:stCondLst>
                                    <p:cond delay="0"/>
                                  </p:stCondLst>
                                  <p:childTnLst>
                                    <p:set>
                                      <p:cBhvr>
                                        <p:cTn id="208" dur="1" fill="hold">
                                          <p:stCondLst>
                                            <p:cond delay="0"/>
                                          </p:stCondLst>
                                        </p:cTn>
                                        <p:tgtEl>
                                          <p:spTgt spid="47148"/>
                                        </p:tgtEl>
                                        <p:attrNameLst>
                                          <p:attrName>style.visibility</p:attrName>
                                        </p:attrNameLst>
                                      </p:cBhvr>
                                      <p:to>
                                        <p:strVal val="visible"/>
                                      </p:to>
                                    </p:set>
                                    <p:animEffect transition="in" filter="dissolve">
                                      <p:cBhvr>
                                        <p:cTn id="209" dur="500"/>
                                        <p:tgtEl>
                                          <p:spTgt spid="47148"/>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10" presetClass="entr" presetSubtype="0" fill="hold" grpId="0" nodeType="clickEffect">
                                  <p:stCondLst>
                                    <p:cond delay="0"/>
                                  </p:stCondLst>
                                  <p:childTnLst>
                                    <p:set>
                                      <p:cBhvr>
                                        <p:cTn id="213" dur="1" fill="hold">
                                          <p:stCondLst>
                                            <p:cond delay="0"/>
                                          </p:stCondLst>
                                        </p:cTn>
                                        <p:tgtEl>
                                          <p:spTgt spid="47149"/>
                                        </p:tgtEl>
                                        <p:attrNameLst>
                                          <p:attrName>style.visibility</p:attrName>
                                        </p:attrNameLst>
                                      </p:cBhvr>
                                      <p:to>
                                        <p:strVal val="visible"/>
                                      </p:to>
                                    </p:set>
                                    <p:animEffect transition="in" filter="fade">
                                      <p:cBhvr>
                                        <p:cTn id="214" dur="1000"/>
                                        <p:tgtEl>
                                          <p:spTgt spid="47149"/>
                                        </p:tgtEl>
                                      </p:cBhvr>
                                    </p:animEffect>
                                  </p:childTnLst>
                                </p:cTn>
                              </p:par>
                              <p:par>
                                <p:cTn id="215" presetID="10" presetClass="exit" presetSubtype="0" fill="hold" grpId="1" nodeType="withEffect">
                                  <p:stCondLst>
                                    <p:cond delay="0"/>
                                  </p:stCondLst>
                                  <p:childTnLst>
                                    <p:animEffect transition="out" filter="fade">
                                      <p:cBhvr>
                                        <p:cTn id="216" dur="1000"/>
                                        <p:tgtEl>
                                          <p:spTgt spid="46"/>
                                        </p:tgtEl>
                                      </p:cBhvr>
                                    </p:animEffect>
                                    <p:set>
                                      <p:cBhvr>
                                        <p:cTn id="217" dur="1" fill="hold">
                                          <p:stCondLst>
                                            <p:cond delay="99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0" grpId="1"/>
      <p:bldP spid="47107" grpId="0" autoUpdateAnimBg="0"/>
      <p:bldP spid="47108" grpId="0" animBg="1"/>
      <p:bldP spid="47109" grpId="0" animBg="1"/>
      <p:bldP spid="47110" grpId="0" animBg="1"/>
      <p:bldP spid="47111" grpId="0" animBg="1"/>
      <p:bldP spid="47112" grpId="0" animBg="1"/>
      <p:bldP spid="47113" grpId="0" animBg="1"/>
      <p:bldP spid="47114" grpId="0" animBg="1"/>
      <p:bldP spid="47115" grpId="0" animBg="1"/>
      <p:bldP spid="47116" grpId="0" animBg="1"/>
      <p:bldP spid="47117" grpId="0" animBg="1"/>
      <p:bldP spid="47118" grpId="0" animBg="1"/>
      <p:bldP spid="47119" grpId="0" animBg="1"/>
      <p:bldP spid="47120" grpId="0" animBg="1"/>
      <p:bldP spid="47121" grpId="0" animBg="1"/>
      <p:bldP spid="47122" grpId="0" animBg="1"/>
      <p:bldP spid="47123" grpId="0" animBg="1"/>
      <p:bldP spid="47124" grpId="0" animBg="1"/>
      <p:bldP spid="47125" grpId="0" animBg="1"/>
      <p:bldP spid="47126" grpId="0" animBg="1"/>
      <p:bldP spid="47127" grpId="0" animBg="1"/>
      <p:bldP spid="47128" grpId="0" animBg="1"/>
      <p:bldP spid="47129" grpId="0" animBg="1"/>
      <p:bldP spid="47130" grpId="0" animBg="1"/>
      <p:bldP spid="47131" grpId="0" animBg="1"/>
      <p:bldP spid="47132" grpId="0" animBg="1"/>
      <p:bldP spid="47133" grpId="0" animBg="1"/>
      <p:bldP spid="47134" grpId="0" animBg="1"/>
      <p:bldP spid="47135" grpId="0" animBg="1"/>
      <p:bldP spid="47136" grpId="0" animBg="1"/>
      <p:bldP spid="47137" grpId="0" animBg="1"/>
      <p:bldP spid="47138" grpId="0" animBg="1"/>
      <p:bldP spid="47139" grpId="0" animBg="1"/>
      <p:bldP spid="47144" grpId="0" animBg="1"/>
      <p:bldP spid="47145" grpId="0"/>
      <p:bldP spid="47146" grpId="0"/>
      <p:bldP spid="47147" grpId="0"/>
      <p:bldP spid="47148" grpId="0"/>
      <p:bldP spid="47149" grpId="0"/>
      <p:bldP spid="46" grpId="0"/>
      <p:bldP spid="46"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s>
            <a:gs pos="50000">
              <a:srgbClr val="E0F1F2"/>
            </a:gs>
            <a:gs pos="100000">
              <a:schemeClr val="accent1"/>
            </a:gs>
          </a:gsLst>
          <a:lin ang="5400000" scaled="1"/>
        </a:gradFill>
        <a:effectLst/>
      </p:bgPr>
    </p:bg>
    <p:spTree>
      <p:nvGrpSpPr>
        <p:cNvPr id="1" name=""/>
        <p:cNvGrpSpPr/>
        <p:nvPr/>
      </p:nvGrpSpPr>
      <p:grpSpPr>
        <a:xfrm>
          <a:off x="0" y="0"/>
          <a:ext cx="0" cy="0"/>
          <a:chOff x="0" y="0"/>
          <a:chExt cx="0" cy="0"/>
        </a:xfrm>
      </p:grpSpPr>
      <p:sp>
        <p:nvSpPr>
          <p:cNvPr id="7170" name="AutoShape 123"/>
          <p:cNvSpPr>
            <a:spLocks noChangeArrowheads="1"/>
          </p:cNvSpPr>
          <p:nvPr/>
        </p:nvSpPr>
        <p:spPr bwMode="auto">
          <a:xfrm>
            <a:off x="46482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71" name="AutoShape 124"/>
          <p:cNvSpPr>
            <a:spLocks noChangeArrowheads="1"/>
          </p:cNvSpPr>
          <p:nvPr/>
        </p:nvSpPr>
        <p:spPr bwMode="auto">
          <a:xfrm>
            <a:off x="41910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1508" name="AutoShape 4"/>
          <p:cNvSpPr>
            <a:spLocks noChangeArrowheads="1"/>
          </p:cNvSpPr>
          <p:nvPr/>
        </p:nvSpPr>
        <p:spPr bwMode="auto">
          <a:xfrm flipV="1">
            <a:off x="4648200" y="2971800"/>
            <a:ext cx="76200" cy="914400"/>
          </a:xfrm>
          <a:prstGeom prst="downArrow">
            <a:avLst>
              <a:gd name="adj1" fmla="val 50000"/>
              <a:gd name="adj2" fmla="val 300000"/>
            </a:avLst>
          </a:prstGeom>
          <a:solidFill>
            <a:srgbClr val="3366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73" name="AutoShape 5"/>
          <p:cNvSpPr>
            <a:spLocks noChangeArrowheads="1"/>
          </p:cNvSpPr>
          <p:nvPr/>
        </p:nvSpPr>
        <p:spPr bwMode="auto">
          <a:xfrm>
            <a:off x="48006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74" name="AutoShape 6"/>
          <p:cNvSpPr>
            <a:spLocks noChangeArrowheads="1"/>
          </p:cNvSpPr>
          <p:nvPr/>
        </p:nvSpPr>
        <p:spPr bwMode="auto">
          <a:xfrm>
            <a:off x="52578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75" name="AutoShape 7"/>
          <p:cNvSpPr>
            <a:spLocks noChangeArrowheads="1"/>
          </p:cNvSpPr>
          <p:nvPr/>
        </p:nvSpPr>
        <p:spPr bwMode="auto">
          <a:xfrm>
            <a:off x="57150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76" name="AutoShape 8"/>
          <p:cNvSpPr>
            <a:spLocks noChangeArrowheads="1"/>
          </p:cNvSpPr>
          <p:nvPr/>
        </p:nvSpPr>
        <p:spPr bwMode="auto">
          <a:xfrm>
            <a:off x="49530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77" name="AutoShape 9"/>
          <p:cNvSpPr>
            <a:spLocks noChangeArrowheads="1"/>
          </p:cNvSpPr>
          <p:nvPr/>
        </p:nvSpPr>
        <p:spPr bwMode="auto">
          <a:xfrm>
            <a:off x="54102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78" name="AutoShape 10"/>
          <p:cNvSpPr>
            <a:spLocks noChangeArrowheads="1"/>
          </p:cNvSpPr>
          <p:nvPr/>
        </p:nvSpPr>
        <p:spPr bwMode="auto">
          <a:xfrm>
            <a:off x="58674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79" name="AutoShape 11"/>
          <p:cNvSpPr>
            <a:spLocks noChangeArrowheads="1"/>
          </p:cNvSpPr>
          <p:nvPr/>
        </p:nvSpPr>
        <p:spPr bwMode="auto">
          <a:xfrm>
            <a:off x="51054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0" name="AutoShape 12"/>
          <p:cNvSpPr>
            <a:spLocks noChangeArrowheads="1"/>
          </p:cNvSpPr>
          <p:nvPr/>
        </p:nvSpPr>
        <p:spPr bwMode="auto">
          <a:xfrm>
            <a:off x="55626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1" name="AutoShape 13"/>
          <p:cNvSpPr>
            <a:spLocks noChangeArrowheads="1"/>
          </p:cNvSpPr>
          <p:nvPr/>
        </p:nvSpPr>
        <p:spPr bwMode="auto">
          <a:xfrm>
            <a:off x="60198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2" name="AutoShape 14"/>
          <p:cNvSpPr>
            <a:spLocks noChangeArrowheads="1"/>
          </p:cNvSpPr>
          <p:nvPr/>
        </p:nvSpPr>
        <p:spPr bwMode="auto">
          <a:xfrm>
            <a:off x="52578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3" name="AutoShape 15"/>
          <p:cNvSpPr>
            <a:spLocks noChangeArrowheads="1"/>
          </p:cNvSpPr>
          <p:nvPr/>
        </p:nvSpPr>
        <p:spPr bwMode="auto">
          <a:xfrm>
            <a:off x="57150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4" name="AutoShape 16"/>
          <p:cNvSpPr>
            <a:spLocks noChangeArrowheads="1"/>
          </p:cNvSpPr>
          <p:nvPr/>
        </p:nvSpPr>
        <p:spPr bwMode="auto">
          <a:xfrm>
            <a:off x="61722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5" name="AutoShape 17"/>
          <p:cNvSpPr>
            <a:spLocks noChangeArrowheads="1"/>
          </p:cNvSpPr>
          <p:nvPr/>
        </p:nvSpPr>
        <p:spPr bwMode="auto">
          <a:xfrm>
            <a:off x="28194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6" name="AutoShape 18"/>
          <p:cNvSpPr>
            <a:spLocks noChangeArrowheads="1"/>
          </p:cNvSpPr>
          <p:nvPr/>
        </p:nvSpPr>
        <p:spPr bwMode="auto">
          <a:xfrm>
            <a:off x="32766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7" name="AutoShape 19"/>
          <p:cNvSpPr>
            <a:spLocks noChangeArrowheads="1"/>
          </p:cNvSpPr>
          <p:nvPr/>
        </p:nvSpPr>
        <p:spPr bwMode="auto">
          <a:xfrm>
            <a:off x="37338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8" name="AutoShape 20"/>
          <p:cNvSpPr>
            <a:spLocks noChangeArrowheads="1"/>
          </p:cNvSpPr>
          <p:nvPr/>
        </p:nvSpPr>
        <p:spPr bwMode="auto">
          <a:xfrm>
            <a:off x="41910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89" name="AutoShape 21"/>
          <p:cNvSpPr>
            <a:spLocks noChangeArrowheads="1"/>
          </p:cNvSpPr>
          <p:nvPr/>
        </p:nvSpPr>
        <p:spPr bwMode="auto">
          <a:xfrm>
            <a:off x="46482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0" name="AutoShape 22"/>
          <p:cNvSpPr>
            <a:spLocks noChangeArrowheads="1"/>
          </p:cNvSpPr>
          <p:nvPr/>
        </p:nvSpPr>
        <p:spPr bwMode="auto">
          <a:xfrm>
            <a:off x="25146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1" name="AutoShape 23"/>
          <p:cNvSpPr>
            <a:spLocks noChangeArrowheads="1"/>
          </p:cNvSpPr>
          <p:nvPr/>
        </p:nvSpPr>
        <p:spPr bwMode="auto">
          <a:xfrm>
            <a:off x="29718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2" name="AutoShape 24"/>
          <p:cNvSpPr>
            <a:spLocks noChangeArrowheads="1"/>
          </p:cNvSpPr>
          <p:nvPr/>
        </p:nvSpPr>
        <p:spPr bwMode="auto">
          <a:xfrm>
            <a:off x="34290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3" name="AutoShape 25"/>
          <p:cNvSpPr>
            <a:spLocks noChangeArrowheads="1"/>
          </p:cNvSpPr>
          <p:nvPr/>
        </p:nvSpPr>
        <p:spPr bwMode="auto">
          <a:xfrm>
            <a:off x="38862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4" name="AutoShape 26"/>
          <p:cNvSpPr>
            <a:spLocks noChangeArrowheads="1"/>
          </p:cNvSpPr>
          <p:nvPr/>
        </p:nvSpPr>
        <p:spPr bwMode="auto">
          <a:xfrm>
            <a:off x="43434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5" name="AutoShape 27"/>
          <p:cNvSpPr>
            <a:spLocks noChangeArrowheads="1"/>
          </p:cNvSpPr>
          <p:nvPr/>
        </p:nvSpPr>
        <p:spPr bwMode="auto">
          <a:xfrm>
            <a:off x="48006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6" name="AutoShape 28"/>
          <p:cNvSpPr>
            <a:spLocks noChangeArrowheads="1"/>
          </p:cNvSpPr>
          <p:nvPr/>
        </p:nvSpPr>
        <p:spPr bwMode="auto">
          <a:xfrm>
            <a:off x="16002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7" name="AutoShape 29"/>
          <p:cNvSpPr>
            <a:spLocks noChangeArrowheads="1"/>
          </p:cNvSpPr>
          <p:nvPr/>
        </p:nvSpPr>
        <p:spPr bwMode="auto">
          <a:xfrm>
            <a:off x="20574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8" name="AutoShape 30"/>
          <p:cNvSpPr>
            <a:spLocks noChangeArrowheads="1"/>
          </p:cNvSpPr>
          <p:nvPr/>
        </p:nvSpPr>
        <p:spPr bwMode="auto">
          <a:xfrm>
            <a:off x="25146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199" name="AutoShape 31"/>
          <p:cNvSpPr>
            <a:spLocks noChangeArrowheads="1"/>
          </p:cNvSpPr>
          <p:nvPr/>
        </p:nvSpPr>
        <p:spPr bwMode="auto">
          <a:xfrm>
            <a:off x="29718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0" name="AutoShape 32"/>
          <p:cNvSpPr>
            <a:spLocks noChangeArrowheads="1"/>
          </p:cNvSpPr>
          <p:nvPr/>
        </p:nvSpPr>
        <p:spPr bwMode="auto">
          <a:xfrm>
            <a:off x="34290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1" name="AutoShape 33"/>
          <p:cNvSpPr>
            <a:spLocks noChangeArrowheads="1"/>
          </p:cNvSpPr>
          <p:nvPr/>
        </p:nvSpPr>
        <p:spPr bwMode="auto">
          <a:xfrm>
            <a:off x="38862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2" name="AutoShape 34"/>
          <p:cNvSpPr>
            <a:spLocks noChangeArrowheads="1"/>
          </p:cNvSpPr>
          <p:nvPr/>
        </p:nvSpPr>
        <p:spPr bwMode="auto">
          <a:xfrm>
            <a:off x="43434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3" name="AutoShape 35"/>
          <p:cNvSpPr>
            <a:spLocks noChangeArrowheads="1"/>
          </p:cNvSpPr>
          <p:nvPr/>
        </p:nvSpPr>
        <p:spPr bwMode="auto">
          <a:xfrm>
            <a:off x="26670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4" name="AutoShape 36"/>
          <p:cNvSpPr>
            <a:spLocks noChangeArrowheads="1"/>
          </p:cNvSpPr>
          <p:nvPr/>
        </p:nvSpPr>
        <p:spPr bwMode="auto">
          <a:xfrm>
            <a:off x="31242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5" name="AutoShape 37"/>
          <p:cNvSpPr>
            <a:spLocks noChangeArrowheads="1"/>
          </p:cNvSpPr>
          <p:nvPr/>
        </p:nvSpPr>
        <p:spPr bwMode="auto">
          <a:xfrm>
            <a:off x="35814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6" name="AutoShape 38"/>
          <p:cNvSpPr>
            <a:spLocks noChangeArrowheads="1"/>
          </p:cNvSpPr>
          <p:nvPr/>
        </p:nvSpPr>
        <p:spPr bwMode="auto">
          <a:xfrm>
            <a:off x="40386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7" name="AutoShape 39"/>
          <p:cNvSpPr>
            <a:spLocks noChangeArrowheads="1"/>
          </p:cNvSpPr>
          <p:nvPr/>
        </p:nvSpPr>
        <p:spPr bwMode="auto">
          <a:xfrm>
            <a:off x="44958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8" name="AutoShape 40"/>
          <p:cNvSpPr>
            <a:spLocks noChangeArrowheads="1"/>
          </p:cNvSpPr>
          <p:nvPr/>
        </p:nvSpPr>
        <p:spPr bwMode="auto">
          <a:xfrm>
            <a:off x="49530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09" name="AutoShape 41"/>
          <p:cNvSpPr>
            <a:spLocks noChangeArrowheads="1"/>
          </p:cNvSpPr>
          <p:nvPr/>
        </p:nvSpPr>
        <p:spPr bwMode="auto">
          <a:xfrm>
            <a:off x="54102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0" name="AutoShape 42"/>
          <p:cNvSpPr>
            <a:spLocks noChangeArrowheads="1"/>
          </p:cNvSpPr>
          <p:nvPr/>
        </p:nvSpPr>
        <p:spPr bwMode="auto">
          <a:xfrm>
            <a:off x="58674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1" name="AutoShape 43"/>
          <p:cNvSpPr>
            <a:spLocks noChangeArrowheads="1"/>
          </p:cNvSpPr>
          <p:nvPr/>
        </p:nvSpPr>
        <p:spPr bwMode="auto">
          <a:xfrm>
            <a:off x="63246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2" name="AutoShape 44"/>
          <p:cNvSpPr>
            <a:spLocks noChangeArrowheads="1"/>
          </p:cNvSpPr>
          <p:nvPr/>
        </p:nvSpPr>
        <p:spPr bwMode="auto">
          <a:xfrm>
            <a:off x="51054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3" name="AutoShape 45"/>
          <p:cNvSpPr>
            <a:spLocks noChangeArrowheads="1"/>
          </p:cNvSpPr>
          <p:nvPr/>
        </p:nvSpPr>
        <p:spPr bwMode="auto">
          <a:xfrm>
            <a:off x="55626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4" name="AutoShape 46"/>
          <p:cNvSpPr>
            <a:spLocks noChangeArrowheads="1"/>
          </p:cNvSpPr>
          <p:nvPr/>
        </p:nvSpPr>
        <p:spPr bwMode="auto">
          <a:xfrm>
            <a:off x="60198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5" name="AutoShape 47"/>
          <p:cNvSpPr>
            <a:spLocks noChangeArrowheads="1"/>
          </p:cNvSpPr>
          <p:nvPr/>
        </p:nvSpPr>
        <p:spPr bwMode="auto">
          <a:xfrm>
            <a:off x="64770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6" name="AutoShape 48"/>
          <p:cNvSpPr>
            <a:spLocks noChangeArrowheads="1"/>
          </p:cNvSpPr>
          <p:nvPr/>
        </p:nvSpPr>
        <p:spPr bwMode="auto">
          <a:xfrm>
            <a:off x="52578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7" name="AutoShape 49"/>
          <p:cNvSpPr>
            <a:spLocks noChangeArrowheads="1"/>
          </p:cNvSpPr>
          <p:nvPr/>
        </p:nvSpPr>
        <p:spPr bwMode="auto">
          <a:xfrm>
            <a:off x="57150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8" name="AutoShape 50"/>
          <p:cNvSpPr>
            <a:spLocks noChangeArrowheads="1"/>
          </p:cNvSpPr>
          <p:nvPr/>
        </p:nvSpPr>
        <p:spPr bwMode="auto">
          <a:xfrm>
            <a:off x="61722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19" name="AutoShape 51"/>
          <p:cNvSpPr>
            <a:spLocks noChangeArrowheads="1"/>
          </p:cNvSpPr>
          <p:nvPr/>
        </p:nvSpPr>
        <p:spPr bwMode="auto">
          <a:xfrm>
            <a:off x="66294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0" name="AutoShape 52"/>
          <p:cNvSpPr>
            <a:spLocks noChangeArrowheads="1"/>
          </p:cNvSpPr>
          <p:nvPr/>
        </p:nvSpPr>
        <p:spPr bwMode="auto">
          <a:xfrm>
            <a:off x="54102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1" name="AutoShape 53"/>
          <p:cNvSpPr>
            <a:spLocks noChangeArrowheads="1"/>
          </p:cNvSpPr>
          <p:nvPr/>
        </p:nvSpPr>
        <p:spPr bwMode="auto">
          <a:xfrm>
            <a:off x="58674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2" name="AutoShape 54"/>
          <p:cNvSpPr>
            <a:spLocks noChangeArrowheads="1"/>
          </p:cNvSpPr>
          <p:nvPr/>
        </p:nvSpPr>
        <p:spPr bwMode="auto">
          <a:xfrm>
            <a:off x="63246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3" name="AutoShape 55"/>
          <p:cNvSpPr>
            <a:spLocks noChangeArrowheads="1"/>
          </p:cNvSpPr>
          <p:nvPr/>
        </p:nvSpPr>
        <p:spPr bwMode="auto">
          <a:xfrm>
            <a:off x="67818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4" name="AutoShape 56"/>
          <p:cNvSpPr>
            <a:spLocks noChangeArrowheads="1"/>
          </p:cNvSpPr>
          <p:nvPr/>
        </p:nvSpPr>
        <p:spPr bwMode="auto">
          <a:xfrm>
            <a:off x="25146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5" name="AutoShape 57"/>
          <p:cNvSpPr>
            <a:spLocks noChangeArrowheads="1"/>
          </p:cNvSpPr>
          <p:nvPr/>
        </p:nvSpPr>
        <p:spPr bwMode="auto">
          <a:xfrm>
            <a:off x="29718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6" name="AutoShape 58"/>
          <p:cNvSpPr>
            <a:spLocks noChangeArrowheads="1"/>
          </p:cNvSpPr>
          <p:nvPr/>
        </p:nvSpPr>
        <p:spPr bwMode="auto">
          <a:xfrm>
            <a:off x="34290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7" name="AutoShape 59"/>
          <p:cNvSpPr>
            <a:spLocks noChangeArrowheads="1"/>
          </p:cNvSpPr>
          <p:nvPr/>
        </p:nvSpPr>
        <p:spPr bwMode="auto">
          <a:xfrm>
            <a:off x="38862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8" name="AutoShape 60"/>
          <p:cNvSpPr>
            <a:spLocks noChangeArrowheads="1"/>
          </p:cNvSpPr>
          <p:nvPr/>
        </p:nvSpPr>
        <p:spPr bwMode="auto">
          <a:xfrm>
            <a:off x="43434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29" name="AutoShape 61"/>
          <p:cNvSpPr>
            <a:spLocks noChangeArrowheads="1"/>
          </p:cNvSpPr>
          <p:nvPr/>
        </p:nvSpPr>
        <p:spPr bwMode="auto">
          <a:xfrm>
            <a:off x="48006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0" name="AutoShape 62"/>
          <p:cNvSpPr>
            <a:spLocks noChangeArrowheads="1"/>
          </p:cNvSpPr>
          <p:nvPr/>
        </p:nvSpPr>
        <p:spPr bwMode="auto">
          <a:xfrm>
            <a:off x="26670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1" name="AutoShape 63"/>
          <p:cNvSpPr>
            <a:spLocks noChangeArrowheads="1"/>
          </p:cNvSpPr>
          <p:nvPr/>
        </p:nvSpPr>
        <p:spPr bwMode="auto">
          <a:xfrm>
            <a:off x="31242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2" name="AutoShape 64"/>
          <p:cNvSpPr>
            <a:spLocks noChangeArrowheads="1"/>
          </p:cNvSpPr>
          <p:nvPr/>
        </p:nvSpPr>
        <p:spPr bwMode="auto">
          <a:xfrm>
            <a:off x="35814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3" name="AutoShape 65"/>
          <p:cNvSpPr>
            <a:spLocks noChangeArrowheads="1"/>
          </p:cNvSpPr>
          <p:nvPr/>
        </p:nvSpPr>
        <p:spPr bwMode="auto">
          <a:xfrm>
            <a:off x="40386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4" name="AutoShape 66"/>
          <p:cNvSpPr>
            <a:spLocks noChangeArrowheads="1"/>
          </p:cNvSpPr>
          <p:nvPr/>
        </p:nvSpPr>
        <p:spPr bwMode="auto">
          <a:xfrm>
            <a:off x="44958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5" name="AutoShape 67"/>
          <p:cNvSpPr>
            <a:spLocks noChangeArrowheads="1"/>
          </p:cNvSpPr>
          <p:nvPr/>
        </p:nvSpPr>
        <p:spPr bwMode="auto">
          <a:xfrm>
            <a:off x="49530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6" name="AutoShape 68"/>
          <p:cNvSpPr>
            <a:spLocks noChangeArrowheads="1"/>
          </p:cNvSpPr>
          <p:nvPr/>
        </p:nvSpPr>
        <p:spPr bwMode="auto">
          <a:xfrm>
            <a:off x="26670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7" name="AutoShape 69"/>
          <p:cNvSpPr>
            <a:spLocks noChangeArrowheads="1"/>
          </p:cNvSpPr>
          <p:nvPr/>
        </p:nvSpPr>
        <p:spPr bwMode="auto">
          <a:xfrm>
            <a:off x="31242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8" name="AutoShape 70"/>
          <p:cNvSpPr>
            <a:spLocks noChangeArrowheads="1"/>
          </p:cNvSpPr>
          <p:nvPr/>
        </p:nvSpPr>
        <p:spPr bwMode="auto">
          <a:xfrm>
            <a:off x="35814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39" name="AutoShape 71"/>
          <p:cNvSpPr>
            <a:spLocks noChangeArrowheads="1"/>
          </p:cNvSpPr>
          <p:nvPr/>
        </p:nvSpPr>
        <p:spPr bwMode="auto">
          <a:xfrm>
            <a:off x="40386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0" name="AutoShape 72"/>
          <p:cNvSpPr>
            <a:spLocks noChangeArrowheads="1"/>
          </p:cNvSpPr>
          <p:nvPr/>
        </p:nvSpPr>
        <p:spPr bwMode="auto">
          <a:xfrm>
            <a:off x="44958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1" name="AutoShape 73"/>
          <p:cNvSpPr>
            <a:spLocks noChangeArrowheads="1"/>
          </p:cNvSpPr>
          <p:nvPr/>
        </p:nvSpPr>
        <p:spPr bwMode="auto">
          <a:xfrm>
            <a:off x="28194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2" name="AutoShape 74"/>
          <p:cNvSpPr>
            <a:spLocks noChangeArrowheads="1"/>
          </p:cNvSpPr>
          <p:nvPr/>
        </p:nvSpPr>
        <p:spPr bwMode="auto">
          <a:xfrm>
            <a:off x="32766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3" name="AutoShape 75"/>
          <p:cNvSpPr>
            <a:spLocks noChangeArrowheads="1"/>
          </p:cNvSpPr>
          <p:nvPr/>
        </p:nvSpPr>
        <p:spPr bwMode="auto">
          <a:xfrm>
            <a:off x="37338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4" name="AutoShape 76"/>
          <p:cNvSpPr>
            <a:spLocks noChangeArrowheads="1"/>
          </p:cNvSpPr>
          <p:nvPr/>
        </p:nvSpPr>
        <p:spPr bwMode="auto">
          <a:xfrm>
            <a:off x="41910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5" name="AutoShape 77"/>
          <p:cNvSpPr>
            <a:spLocks noChangeArrowheads="1"/>
          </p:cNvSpPr>
          <p:nvPr/>
        </p:nvSpPr>
        <p:spPr bwMode="auto">
          <a:xfrm>
            <a:off x="46482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6" name="AutoShape 78"/>
          <p:cNvSpPr>
            <a:spLocks noChangeArrowheads="1"/>
          </p:cNvSpPr>
          <p:nvPr/>
        </p:nvSpPr>
        <p:spPr bwMode="auto">
          <a:xfrm>
            <a:off x="22098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7" name="AutoShape 79"/>
          <p:cNvSpPr>
            <a:spLocks noChangeArrowheads="1"/>
          </p:cNvSpPr>
          <p:nvPr/>
        </p:nvSpPr>
        <p:spPr bwMode="auto">
          <a:xfrm>
            <a:off x="23622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8" name="AutoShape 80"/>
          <p:cNvSpPr>
            <a:spLocks noChangeArrowheads="1"/>
          </p:cNvSpPr>
          <p:nvPr/>
        </p:nvSpPr>
        <p:spPr bwMode="auto">
          <a:xfrm>
            <a:off x="17526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49" name="AutoShape 81"/>
          <p:cNvSpPr>
            <a:spLocks noChangeArrowheads="1"/>
          </p:cNvSpPr>
          <p:nvPr/>
        </p:nvSpPr>
        <p:spPr bwMode="auto">
          <a:xfrm>
            <a:off x="19050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50" name="AutoShape 82"/>
          <p:cNvSpPr>
            <a:spLocks noChangeArrowheads="1"/>
          </p:cNvSpPr>
          <p:nvPr/>
        </p:nvSpPr>
        <p:spPr bwMode="auto">
          <a:xfrm>
            <a:off x="20574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51" name="AutoShape 83"/>
          <p:cNvSpPr>
            <a:spLocks noChangeArrowheads="1"/>
          </p:cNvSpPr>
          <p:nvPr/>
        </p:nvSpPr>
        <p:spPr bwMode="auto">
          <a:xfrm>
            <a:off x="22098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52" name="AutoShape 84"/>
          <p:cNvSpPr>
            <a:spLocks noChangeArrowheads="1"/>
          </p:cNvSpPr>
          <p:nvPr/>
        </p:nvSpPr>
        <p:spPr bwMode="auto">
          <a:xfrm>
            <a:off x="23622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1589" name="Text Box 85"/>
          <p:cNvSpPr txBox="1">
            <a:spLocks noChangeArrowheads="1"/>
          </p:cNvSpPr>
          <p:nvPr/>
        </p:nvSpPr>
        <p:spPr bwMode="auto">
          <a:xfrm>
            <a:off x="0" y="1524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t>If I hold up a piece of paper that is 8 1/2” x 11”, it will have 14.7 pounds acting on each square inch or…</a:t>
            </a:r>
            <a:endParaRPr lang="en-US" altLang="en-US" b="1">
              <a:cs typeface="Arial" panose="020B0604020202020204" pitchFamily="34" charset="0"/>
            </a:endParaRPr>
          </a:p>
        </p:txBody>
      </p:sp>
      <p:sp>
        <p:nvSpPr>
          <p:cNvPr id="21590" name="Text Box 86"/>
          <p:cNvSpPr txBox="1">
            <a:spLocks noChangeArrowheads="1"/>
          </p:cNvSpPr>
          <p:nvPr/>
        </p:nvSpPr>
        <p:spPr bwMode="auto">
          <a:xfrm>
            <a:off x="3124200" y="685800"/>
            <a:ext cx="2667000" cy="366713"/>
          </a:xfrm>
          <a:prstGeom prst="rect">
            <a:avLst/>
          </a:prstGeom>
          <a:noFill/>
          <a:ln w="9525">
            <a:noFill/>
            <a:miter lim="800000"/>
            <a:headEnd/>
            <a:tailEnd/>
          </a:ln>
          <a:effectLst/>
        </p:spPr>
        <p:txBody>
          <a:bodyPr>
            <a:spAutoFit/>
          </a:bodyPr>
          <a:lstStyle/>
          <a:p>
            <a:pPr>
              <a:spcBef>
                <a:spcPct val="50000"/>
              </a:spcBef>
              <a:defRPr/>
            </a:pPr>
            <a:r>
              <a:rPr lang="en-US" b="1">
                <a:solidFill>
                  <a:schemeClr val="accent2"/>
                </a:solidFill>
                <a:effectLst>
                  <a:outerShdw blurRad="38100" dist="38100" dir="2700000" algn="tl">
                    <a:srgbClr val="000000"/>
                  </a:outerShdw>
                </a:effectLst>
                <a:latin typeface="Arial" charset="0"/>
              </a:rPr>
              <a:t>1,374 pounds</a:t>
            </a:r>
            <a:r>
              <a:rPr lang="en-US" b="1">
                <a:latin typeface="Arial" charset="0"/>
              </a:rPr>
              <a:t> of force.</a:t>
            </a:r>
            <a:endParaRPr lang="en-US" b="1">
              <a:latin typeface="Arial" charset="0"/>
              <a:cs typeface="Arial" charset="0"/>
            </a:endParaRPr>
          </a:p>
        </p:txBody>
      </p:sp>
      <p:sp>
        <p:nvSpPr>
          <p:cNvPr id="21591" name="Text Box 87"/>
          <p:cNvSpPr txBox="1">
            <a:spLocks noChangeArrowheads="1"/>
          </p:cNvSpPr>
          <p:nvPr/>
        </p:nvSpPr>
        <p:spPr bwMode="auto">
          <a:xfrm>
            <a:off x="0" y="10668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t>So, how is that I can easily hold up the piece of paper?</a:t>
            </a:r>
            <a:endParaRPr lang="en-US" altLang="en-US" b="1">
              <a:cs typeface="Arial" panose="020B0604020202020204" pitchFamily="34" charset="0"/>
            </a:endParaRPr>
          </a:p>
        </p:txBody>
      </p:sp>
      <p:sp>
        <p:nvSpPr>
          <p:cNvPr id="21592" name="Text Box 88"/>
          <p:cNvSpPr txBox="1">
            <a:spLocks noChangeArrowheads="1"/>
          </p:cNvSpPr>
          <p:nvPr/>
        </p:nvSpPr>
        <p:spPr bwMode="auto">
          <a:xfrm>
            <a:off x="0" y="43434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t>Remember, the force is acting on the entire surface area.</a:t>
            </a:r>
            <a:endParaRPr lang="en-US" altLang="en-US" b="1">
              <a:cs typeface="Arial" panose="020B0604020202020204" pitchFamily="34" charset="0"/>
            </a:endParaRPr>
          </a:p>
        </p:txBody>
      </p:sp>
      <p:sp>
        <p:nvSpPr>
          <p:cNvPr id="21593" name="Text Box 89"/>
          <p:cNvSpPr txBox="1">
            <a:spLocks noChangeArrowheads="1"/>
          </p:cNvSpPr>
          <p:nvPr/>
        </p:nvSpPr>
        <p:spPr bwMode="auto">
          <a:xfrm>
            <a:off x="0" y="47244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t>That means that there are 1,374 pounds pressing down on the top</a:t>
            </a:r>
            <a:endParaRPr lang="en-US" altLang="en-US" b="1">
              <a:cs typeface="Arial" panose="020B0604020202020204" pitchFamily="34" charset="0"/>
            </a:endParaRPr>
          </a:p>
        </p:txBody>
      </p:sp>
      <p:sp>
        <p:nvSpPr>
          <p:cNvPr id="21594" name="Text Box 90"/>
          <p:cNvSpPr txBox="1">
            <a:spLocks noChangeArrowheads="1"/>
          </p:cNvSpPr>
          <p:nvPr/>
        </p:nvSpPr>
        <p:spPr bwMode="auto">
          <a:xfrm>
            <a:off x="0" y="51054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t>but also 1,374 pounds pushing up from the bottom.</a:t>
            </a:r>
            <a:endParaRPr lang="en-US" altLang="en-US" b="1">
              <a:cs typeface="Arial" panose="020B0604020202020204" pitchFamily="34" charset="0"/>
            </a:endParaRPr>
          </a:p>
        </p:txBody>
      </p:sp>
      <p:sp>
        <p:nvSpPr>
          <p:cNvPr id="21595" name="AutoShape 91"/>
          <p:cNvSpPr>
            <a:spLocks noChangeArrowheads="1"/>
          </p:cNvSpPr>
          <p:nvPr/>
        </p:nvSpPr>
        <p:spPr bwMode="auto">
          <a:xfrm>
            <a:off x="4648200" y="1905000"/>
            <a:ext cx="76200" cy="914400"/>
          </a:xfrm>
          <a:prstGeom prst="downArrow">
            <a:avLst>
              <a:gd name="adj1" fmla="val 50000"/>
              <a:gd name="adj2" fmla="val 300000"/>
            </a:avLst>
          </a:prstGeom>
          <a:solidFill>
            <a:srgbClr val="3366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1596" name="Rectangle 92"/>
          <p:cNvSpPr>
            <a:spLocks noChangeArrowheads="1"/>
          </p:cNvSpPr>
          <p:nvPr/>
        </p:nvSpPr>
        <p:spPr bwMode="auto">
          <a:xfrm>
            <a:off x="3810000" y="1447800"/>
            <a:ext cx="1828800" cy="366713"/>
          </a:xfrm>
          <a:prstGeom prst="rect">
            <a:avLst/>
          </a:prstGeom>
          <a:noFill/>
          <a:ln w="9525">
            <a:noFill/>
            <a:miter lim="800000"/>
            <a:headEnd/>
            <a:tailEnd/>
          </a:ln>
          <a:effectLst/>
        </p:spPr>
        <p:txBody>
          <a:bodyPr>
            <a:spAutoFit/>
          </a:bodyPr>
          <a:lstStyle/>
          <a:p>
            <a:pPr>
              <a:defRPr/>
            </a:pPr>
            <a:r>
              <a:rPr lang="en-US" b="1">
                <a:solidFill>
                  <a:schemeClr val="accent2"/>
                </a:solidFill>
                <a:effectLst>
                  <a:outerShdw blurRad="38100" dist="38100" dir="2700000" algn="tl">
                    <a:srgbClr val="000000"/>
                  </a:outerShdw>
                </a:effectLst>
                <a:latin typeface="Arial" charset="0"/>
              </a:rPr>
              <a:t>1,374 pounds</a:t>
            </a:r>
          </a:p>
        </p:txBody>
      </p:sp>
      <p:sp>
        <p:nvSpPr>
          <p:cNvPr id="21597" name="Rectangle 93"/>
          <p:cNvSpPr>
            <a:spLocks noChangeArrowheads="1"/>
          </p:cNvSpPr>
          <p:nvPr/>
        </p:nvSpPr>
        <p:spPr bwMode="auto">
          <a:xfrm>
            <a:off x="3886200" y="3962400"/>
            <a:ext cx="1828800" cy="366713"/>
          </a:xfrm>
          <a:prstGeom prst="rect">
            <a:avLst/>
          </a:prstGeom>
          <a:noFill/>
          <a:ln w="9525">
            <a:noFill/>
            <a:miter lim="800000"/>
            <a:headEnd/>
            <a:tailEnd/>
          </a:ln>
          <a:effectLst/>
        </p:spPr>
        <p:txBody>
          <a:bodyPr>
            <a:spAutoFit/>
          </a:bodyPr>
          <a:lstStyle/>
          <a:p>
            <a:pPr>
              <a:defRPr/>
            </a:pPr>
            <a:r>
              <a:rPr lang="en-US" b="1">
                <a:solidFill>
                  <a:schemeClr val="accent2"/>
                </a:solidFill>
                <a:effectLst>
                  <a:outerShdw blurRad="38100" dist="38100" dir="2700000" algn="tl">
                    <a:srgbClr val="000000"/>
                  </a:outerShdw>
                </a:effectLst>
                <a:latin typeface="Arial" charset="0"/>
              </a:rPr>
              <a:t>1,374 pounds</a:t>
            </a:r>
          </a:p>
        </p:txBody>
      </p:sp>
      <p:sp>
        <p:nvSpPr>
          <p:cNvPr id="21598" name="Text Box 94"/>
          <p:cNvSpPr txBox="1">
            <a:spLocks noChangeArrowheads="1"/>
          </p:cNvSpPr>
          <p:nvPr/>
        </p:nvSpPr>
        <p:spPr bwMode="auto">
          <a:xfrm>
            <a:off x="0" y="5486400"/>
            <a:ext cx="9144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600"/>
              <a:t>And to be totally correct, there is a force along each edge of the paper which can be calculated by the thickness of the paper times the length of the side times the pressure.</a:t>
            </a:r>
          </a:p>
        </p:txBody>
      </p:sp>
      <p:sp>
        <p:nvSpPr>
          <p:cNvPr id="21599" name="AutoShape 95"/>
          <p:cNvSpPr>
            <a:spLocks noChangeArrowheads="1"/>
          </p:cNvSpPr>
          <p:nvPr/>
        </p:nvSpPr>
        <p:spPr bwMode="auto">
          <a:xfrm>
            <a:off x="7315200" y="2819400"/>
            <a:ext cx="914400" cy="76200"/>
          </a:xfrm>
          <a:prstGeom prst="leftArrow">
            <a:avLst>
              <a:gd name="adj1" fmla="val 50000"/>
              <a:gd name="adj2" fmla="val 3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1600" name="AutoShape 96"/>
          <p:cNvSpPr>
            <a:spLocks noChangeArrowheads="1"/>
          </p:cNvSpPr>
          <p:nvPr/>
        </p:nvSpPr>
        <p:spPr bwMode="auto">
          <a:xfrm>
            <a:off x="1371600" y="2743200"/>
            <a:ext cx="838200" cy="76200"/>
          </a:xfrm>
          <a:prstGeom prst="rightArrow">
            <a:avLst>
              <a:gd name="adj1" fmla="val 50000"/>
              <a:gd name="adj2" fmla="val 27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1601" name="AutoShape 97"/>
          <p:cNvSpPr>
            <a:spLocks noChangeArrowheads="1"/>
          </p:cNvSpPr>
          <p:nvPr/>
        </p:nvSpPr>
        <p:spPr bwMode="auto">
          <a:xfrm rot="2308444">
            <a:off x="3733800" y="3429000"/>
            <a:ext cx="76200" cy="609600"/>
          </a:xfrm>
          <a:prstGeom prst="upArrow">
            <a:avLst>
              <a:gd name="adj1" fmla="val 50000"/>
              <a:gd name="adj2" fmla="val 200000"/>
            </a:avLst>
          </a:prstGeom>
          <a:solidFill>
            <a:schemeClr val="accent1"/>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1603" name="Text Box 99"/>
          <p:cNvSpPr txBox="1">
            <a:spLocks noChangeArrowheads="1"/>
          </p:cNvSpPr>
          <p:nvPr/>
        </p:nvSpPr>
        <p:spPr bwMode="auto">
          <a:xfrm>
            <a:off x="7696200" y="25908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.50 pounds</a:t>
            </a:r>
          </a:p>
        </p:txBody>
      </p:sp>
      <p:sp>
        <p:nvSpPr>
          <p:cNvPr id="21604" name="Text Box 100"/>
          <p:cNvSpPr txBox="1">
            <a:spLocks noChangeArrowheads="1"/>
          </p:cNvSpPr>
          <p:nvPr/>
        </p:nvSpPr>
        <p:spPr bwMode="auto">
          <a:xfrm>
            <a:off x="838200" y="2514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.50 pounds</a:t>
            </a:r>
          </a:p>
        </p:txBody>
      </p:sp>
      <p:sp>
        <p:nvSpPr>
          <p:cNvPr id="21606" name="Text Box 102"/>
          <p:cNvSpPr txBox="1">
            <a:spLocks noChangeArrowheads="1"/>
          </p:cNvSpPr>
          <p:nvPr/>
        </p:nvSpPr>
        <p:spPr bwMode="auto">
          <a:xfrm>
            <a:off x="2514600" y="38100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.65 pounds</a:t>
            </a:r>
          </a:p>
        </p:txBody>
      </p:sp>
      <p:sp>
        <p:nvSpPr>
          <p:cNvPr id="7269" name="AutoShape 105"/>
          <p:cNvSpPr>
            <a:spLocks noChangeArrowheads="1"/>
          </p:cNvSpPr>
          <p:nvPr/>
        </p:nvSpPr>
        <p:spPr bwMode="auto">
          <a:xfrm>
            <a:off x="7239000" y="2286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0" name="AutoShape 106"/>
          <p:cNvSpPr>
            <a:spLocks noChangeArrowheads="1"/>
          </p:cNvSpPr>
          <p:nvPr/>
        </p:nvSpPr>
        <p:spPr bwMode="auto">
          <a:xfrm>
            <a:off x="7086600" y="2438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1" name="AutoShape 107"/>
          <p:cNvSpPr>
            <a:spLocks noChangeArrowheads="1"/>
          </p:cNvSpPr>
          <p:nvPr/>
        </p:nvSpPr>
        <p:spPr bwMode="auto">
          <a:xfrm>
            <a:off x="6934200" y="2590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2" name="AutoShape 108"/>
          <p:cNvSpPr>
            <a:spLocks noChangeArrowheads="1"/>
          </p:cNvSpPr>
          <p:nvPr/>
        </p:nvSpPr>
        <p:spPr bwMode="auto">
          <a:xfrm>
            <a:off x="6781800" y="27432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3" name="AutoShape 109"/>
          <p:cNvSpPr>
            <a:spLocks noChangeArrowheads="1"/>
          </p:cNvSpPr>
          <p:nvPr/>
        </p:nvSpPr>
        <p:spPr bwMode="auto">
          <a:xfrm>
            <a:off x="6629400" y="28956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4" name="AutoShape 110"/>
          <p:cNvSpPr>
            <a:spLocks noChangeArrowheads="1"/>
          </p:cNvSpPr>
          <p:nvPr/>
        </p:nvSpPr>
        <p:spPr bwMode="auto">
          <a:xfrm>
            <a:off x="6477000" y="30480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5" name="AutoShape 111"/>
          <p:cNvSpPr>
            <a:spLocks noChangeArrowheads="1"/>
          </p:cNvSpPr>
          <p:nvPr/>
        </p:nvSpPr>
        <p:spPr bwMode="auto">
          <a:xfrm>
            <a:off x="6324600" y="32004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6" name="AutoShape 112"/>
          <p:cNvSpPr>
            <a:spLocks noChangeArrowheads="1"/>
          </p:cNvSpPr>
          <p:nvPr/>
        </p:nvSpPr>
        <p:spPr bwMode="auto">
          <a:xfrm>
            <a:off x="6172200" y="3352800"/>
            <a:ext cx="609600" cy="152400"/>
          </a:xfrm>
          <a:prstGeom prst="parallelogram">
            <a:avLst>
              <a:gd name="adj" fmla="val 100000"/>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7" name="AutoShape 113"/>
          <p:cNvSpPr>
            <a:spLocks noChangeArrowheads="1"/>
          </p:cNvSpPr>
          <p:nvPr/>
        </p:nvSpPr>
        <p:spPr bwMode="auto">
          <a:xfrm>
            <a:off x="73914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8" name="AutoShape 116"/>
          <p:cNvSpPr>
            <a:spLocks noChangeArrowheads="1"/>
          </p:cNvSpPr>
          <p:nvPr/>
        </p:nvSpPr>
        <p:spPr bwMode="auto">
          <a:xfrm>
            <a:off x="69342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79" name="AutoShape 117"/>
          <p:cNvSpPr>
            <a:spLocks noChangeArrowheads="1"/>
          </p:cNvSpPr>
          <p:nvPr/>
        </p:nvSpPr>
        <p:spPr bwMode="auto">
          <a:xfrm>
            <a:off x="64770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80" name="AutoShape 118"/>
          <p:cNvSpPr>
            <a:spLocks noChangeArrowheads="1"/>
          </p:cNvSpPr>
          <p:nvPr/>
        </p:nvSpPr>
        <p:spPr bwMode="auto">
          <a:xfrm>
            <a:off x="60198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1623" name="AutoShape 119"/>
          <p:cNvSpPr>
            <a:spLocks noChangeArrowheads="1"/>
          </p:cNvSpPr>
          <p:nvPr/>
        </p:nvSpPr>
        <p:spPr bwMode="auto">
          <a:xfrm rot="2544229">
            <a:off x="5334000" y="1828800"/>
            <a:ext cx="76200" cy="457200"/>
          </a:xfrm>
          <a:prstGeom prst="downArrow">
            <a:avLst>
              <a:gd name="adj1" fmla="val 50000"/>
              <a:gd name="adj2" fmla="val 150000"/>
            </a:avLst>
          </a:prstGeom>
          <a:solidFill>
            <a:schemeClr val="accent1"/>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82" name="AutoShape 120"/>
          <p:cNvSpPr>
            <a:spLocks noChangeArrowheads="1"/>
          </p:cNvSpPr>
          <p:nvPr/>
        </p:nvSpPr>
        <p:spPr bwMode="auto">
          <a:xfrm>
            <a:off x="60198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83" name="AutoShape 121"/>
          <p:cNvSpPr>
            <a:spLocks noChangeArrowheads="1"/>
          </p:cNvSpPr>
          <p:nvPr/>
        </p:nvSpPr>
        <p:spPr bwMode="auto">
          <a:xfrm>
            <a:off x="55626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84" name="AutoShape 122"/>
          <p:cNvSpPr>
            <a:spLocks noChangeArrowheads="1"/>
          </p:cNvSpPr>
          <p:nvPr/>
        </p:nvSpPr>
        <p:spPr bwMode="auto">
          <a:xfrm>
            <a:off x="51054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85" name="AutoShape 125"/>
          <p:cNvSpPr>
            <a:spLocks noChangeArrowheads="1"/>
          </p:cNvSpPr>
          <p:nvPr/>
        </p:nvSpPr>
        <p:spPr bwMode="auto">
          <a:xfrm>
            <a:off x="37338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7286" name="AutoShape 127"/>
          <p:cNvSpPr>
            <a:spLocks noChangeArrowheads="1"/>
          </p:cNvSpPr>
          <p:nvPr/>
        </p:nvSpPr>
        <p:spPr bwMode="auto">
          <a:xfrm>
            <a:off x="32766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1632" name="Text Box 128"/>
          <p:cNvSpPr txBox="1">
            <a:spLocks noChangeArrowheads="1"/>
          </p:cNvSpPr>
          <p:nvPr/>
        </p:nvSpPr>
        <p:spPr bwMode="auto">
          <a:xfrm>
            <a:off x="5562600" y="18288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a:t>.65 pounds</a:t>
            </a:r>
          </a:p>
        </p:txBody>
      </p:sp>
      <p:sp>
        <p:nvSpPr>
          <p:cNvPr id="7288" name="AutoShape 129"/>
          <p:cNvSpPr>
            <a:spLocks noChangeArrowheads="1"/>
          </p:cNvSpPr>
          <p:nvPr/>
        </p:nvSpPr>
        <p:spPr bwMode="auto">
          <a:xfrm>
            <a:off x="2819400" y="2209800"/>
            <a:ext cx="539750" cy="76200"/>
          </a:xfrm>
          <a:prstGeom prst="parallelogram">
            <a:avLst>
              <a:gd name="adj" fmla="val 113137"/>
            </a:avLst>
          </a:prstGeom>
          <a:solidFill>
            <a:srgbClr val="33CCCC">
              <a:alpha val="47058"/>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Tree>
    <p:custDataLst>
      <p:tags r:id="rId1"/>
    </p:custDataLst>
  </p:cSld>
  <p:clrMapOvr>
    <a:masterClrMapping/>
  </p:clrMapOvr>
  <p:transition advTm="3957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89"/>
                                        </p:tgtEl>
                                        <p:attrNameLst>
                                          <p:attrName>style.visibility</p:attrName>
                                        </p:attrNameLst>
                                      </p:cBhvr>
                                      <p:to>
                                        <p:strVal val="visible"/>
                                      </p:to>
                                    </p:set>
                                    <p:animEffect transition="in" filter="fade">
                                      <p:cBhvr>
                                        <p:cTn id="7" dur="2000"/>
                                        <p:tgtEl>
                                          <p:spTgt spid="215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1590"/>
                                        </p:tgtEl>
                                        <p:attrNameLst>
                                          <p:attrName>style.visibility</p:attrName>
                                        </p:attrNameLst>
                                      </p:cBhvr>
                                      <p:to>
                                        <p:strVal val="visible"/>
                                      </p:to>
                                    </p:set>
                                    <p:anim calcmode="lin" valueType="num">
                                      <p:cBhvr>
                                        <p:cTn id="12" dur="1000" fill="hold"/>
                                        <p:tgtEl>
                                          <p:spTgt spid="21590"/>
                                        </p:tgtEl>
                                        <p:attrNameLst>
                                          <p:attrName>ppt_w</p:attrName>
                                        </p:attrNameLst>
                                      </p:cBhvr>
                                      <p:tavLst>
                                        <p:tav tm="0">
                                          <p:val>
                                            <p:fltVal val="0"/>
                                          </p:val>
                                        </p:tav>
                                        <p:tav tm="100000">
                                          <p:val>
                                            <p:strVal val="#ppt_w"/>
                                          </p:val>
                                        </p:tav>
                                      </p:tavLst>
                                    </p:anim>
                                    <p:anim calcmode="lin" valueType="num">
                                      <p:cBhvr>
                                        <p:cTn id="13" dur="1000" fill="hold"/>
                                        <p:tgtEl>
                                          <p:spTgt spid="21590"/>
                                        </p:tgtEl>
                                        <p:attrNameLst>
                                          <p:attrName>ppt_h</p:attrName>
                                        </p:attrNameLst>
                                      </p:cBhvr>
                                      <p:tavLst>
                                        <p:tav tm="0">
                                          <p:val>
                                            <p:fltVal val="0"/>
                                          </p:val>
                                        </p:tav>
                                        <p:tav tm="100000">
                                          <p:val>
                                            <p:strVal val="#ppt_h"/>
                                          </p:val>
                                        </p:tav>
                                      </p:tavLst>
                                    </p:anim>
                                    <p:animEffect transition="in" filter="fade">
                                      <p:cBhvr>
                                        <p:cTn id="14" dur="1000"/>
                                        <p:tgtEl>
                                          <p:spTgt spid="2159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1591"/>
                                        </p:tgtEl>
                                        <p:attrNameLst>
                                          <p:attrName>style.visibility</p:attrName>
                                        </p:attrNameLst>
                                      </p:cBhvr>
                                      <p:to>
                                        <p:strVal val="visible"/>
                                      </p:to>
                                    </p:set>
                                    <p:anim calcmode="lin" valueType="num">
                                      <p:cBhvr>
                                        <p:cTn id="19" dur="1000" fill="hold"/>
                                        <p:tgtEl>
                                          <p:spTgt spid="21591"/>
                                        </p:tgtEl>
                                        <p:attrNameLst>
                                          <p:attrName>ppt_w</p:attrName>
                                        </p:attrNameLst>
                                      </p:cBhvr>
                                      <p:tavLst>
                                        <p:tav tm="0">
                                          <p:val>
                                            <p:fltVal val="0"/>
                                          </p:val>
                                        </p:tav>
                                        <p:tav tm="100000">
                                          <p:val>
                                            <p:strVal val="#ppt_w"/>
                                          </p:val>
                                        </p:tav>
                                      </p:tavLst>
                                    </p:anim>
                                    <p:anim calcmode="lin" valueType="num">
                                      <p:cBhvr>
                                        <p:cTn id="20" dur="1000" fill="hold"/>
                                        <p:tgtEl>
                                          <p:spTgt spid="21591"/>
                                        </p:tgtEl>
                                        <p:attrNameLst>
                                          <p:attrName>ppt_h</p:attrName>
                                        </p:attrNameLst>
                                      </p:cBhvr>
                                      <p:tavLst>
                                        <p:tav tm="0">
                                          <p:val>
                                            <p:fltVal val="0"/>
                                          </p:val>
                                        </p:tav>
                                        <p:tav tm="100000">
                                          <p:val>
                                            <p:strVal val="#ppt_h"/>
                                          </p:val>
                                        </p:tav>
                                      </p:tavLst>
                                    </p:anim>
                                    <p:animEffect transition="in" filter="fade">
                                      <p:cBhvr>
                                        <p:cTn id="21" dur="1000"/>
                                        <p:tgtEl>
                                          <p:spTgt spid="2159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1592"/>
                                        </p:tgtEl>
                                        <p:attrNameLst>
                                          <p:attrName>style.visibility</p:attrName>
                                        </p:attrNameLst>
                                      </p:cBhvr>
                                      <p:to>
                                        <p:strVal val="visible"/>
                                      </p:to>
                                    </p:set>
                                    <p:anim calcmode="lin" valueType="num">
                                      <p:cBhvr>
                                        <p:cTn id="26" dur="1000" fill="hold"/>
                                        <p:tgtEl>
                                          <p:spTgt spid="21592"/>
                                        </p:tgtEl>
                                        <p:attrNameLst>
                                          <p:attrName>ppt_w</p:attrName>
                                        </p:attrNameLst>
                                      </p:cBhvr>
                                      <p:tavLst>
                                        <p:tav tm="0">
                                          <p:val>
                                            <p:fltVal val="0"/>
                                          </p:val>
                                        </p:tav>
                                        <p:tav tm="100000">
                                          <p:val>
                                            <p:strVal val="#ppt_w"/>
                                          </p:val>
                                        </p:tav>
                                      </p:tavLst>
                                    </p:anim>
                                    <p:anim calcmode="lin" valueType="num">
                                      <p:cBhvr>
                                        <p:cTn id="27" dur="1000" fill="hold"/>
                                        <p:tgtEl>
                                          <p:spTgt spid="21592"/>
                                        </p:tgtEl>
                                        <p:attrNameLst>
                                          <p:attrName>ppt_h</p:attrName>
                                        </p:attrNameLst>
                                      </p:cBhvr>
                                      <p:tavLst>
                                        <p:tav tm="0">
                                          <p:val>
                                            <p:fltVal val="0"/>
                                          </p:val>
                                        </p:tav>
                                        <p:tav tm="100000">
                                          <p:val>
                                            <p:strVal val="#ppt_h"/>
                                          </p:val>
                                        </p:tav>
                                      </p:tavLst>
                                    </p:anim>
                                    <p:animEffect transition="in" filter="fade">
                                      <p:cBhvr>
                                        <p:cTn id="28" dur="1000"/>
                                        <p:tgtEl>
                                          <p:spTgt spid="2159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21593"/>
                                        </p:tgtEl>
                                        <p:attrNameLst>
                                          <p:attrName>style.visibility</p:attrName>
                                        </p:attrNameLst>
                                      </p:cBhvr>
                                      <p:to>
                                        <p:strVal val="visible"/>
                                      </p:to>
                                    </p:set>
                                    <p:anim calcmode="lin" valueType="num">
                                      <p:cBhvr>
                                        <p:cTn id="33" dur="1000" fill="hold"/>
                                        <p:tgtEl>
                                          <p:spTgt spid="21593"/>
                                        </p:tgtEl>
                                        <p:attrNameLst>
                                          <p:attrName>ppt_w</p:attrName>
                                        </p:attrNameLst>
                                      </p:cBhvr>
                                      <p:tavLst>
                                        <p:tav tm="0">
                                          <p:val>
                                            <p:fltVal val="0"/>
                                          </p:val>
                                        </p:tav>
                                        <p:tav tm="100000">
                                          <p:val>
                                            <p:strVal val="#ppt_w"/>
                                          </p:val>
                                        </p:tav>
                                      </p:tavLst>
                                    </p:anim>
                                    <p:anim calcmode="lin" valueType="num">
                                      <p:cBhvr>
                                        <p:cTn id="34" dur="1000" fill="hold"/>
                                        <p:tgtEl>
                                          <p:spTgt spid="21593"/>
                                        </p:tgtEl>
                                        <p:attrNameLst>
                                          <p:attrName>ppt_h</p:attrName>
                                        </p:attrNameLst>
                                      </p:cBhvr>
                                      <p:tavLst>
                                        <p:tav tm="0">
                                          <p:val>
                                            <p:fltVal val="0"/>
                                          </p:val>
                                        </p:tav>
                                        <p:tav tm="100000">
                                          <p:val>
                                            <p:strVal val="#ppt_h"/>
                                          </p:val>
                                        </p:tav>
                                      </p:tavLst>
                                    </p:anim>
                                    <p:animEffect transition="in" filter="fade">
                                      <p:cBhvr>
                                        <p:cTn id="35" dur="1000"/>
                                        <p:tgtEl>
                                          <p:spTgt spid="21593"/>
                                        </p:tgtEl>
                                      </p:cBhvr>
                                    </p:animEffect>
                                  </p:childTnLst>
                                </p:cTn>
                              </p:par>
                            </p:childTnLst>
                          </p:cTn>
                        </p:par>
                        <p:par>
                          <p:cTn id="36" fill="hold" nodeType="afterGroup">
                            <p:stCondLst>
                              <p:cond delay="1000"/>
                            </p:stCondLst>
                            <p:childTnLst>
                              <p:par>
                                <p:cTn id="37" presetID="2" presetClass="entr" presetSubtype="1" fill="hold" grpId="0" nodeType="afterEffect">
                                  <p:stCondLst>
                                    <p:cond delay="0"/>
                                  </p:stCondLst>
                                  <p:childTnLst>
                                    <p:set>
                                      <p:cBhvr>
                                        <p:cTn id="38" dur="1" fill="hold">
                                          <p:stCondLst>
                                            <p:cond delay="0"/>
                                          </p:stCondLst>
                                        </p:cTn>
                                        <p:tgtEl>
                                          <p:spTgt spid="21595"/>
                                        </p:tgtEl>
                                        <p:attrNameLst>
                                          <p:attrName>style.visibility</p:attrName>
                                        </p:attrNameLst>
                                      </p:cBhvr>
                                      <p:to>
                                        <p:strVal val="visible"/>
                                      </p:to>
                                    </p:set>
                                    <p:anim calcmode="lin" valueType="num">
                                      <p:cBhvr additive="base">
                                        <p:cTn id="39" dur="1000" fill="hold"/>
                                        <p:tgtEl>
                                          <p:spTgt spid="21595"/>
                                        </p:tgtEl>
                                        <p:attrNameLst>
                                          <p:attrName>ppt_x</p:attrName>
                                        </p:attrNameLst>
                                      </p:cBhvr>
                                      <p:tavLst>
                                        <p:tav tm="0">
                                          <p:val>
                                            <p:strVal val="#ppt_x"/>
                                          </p:val>
                                        </p:tav>
                                        <p:tav tm="100000">
                                          <p:val>
                                            <p:strVal val="#ppt_x"/>
                                          </p:val>
                                        </p:tav>
                                      </p:tavLst>
                                    </p:anim>
                                    <p:anim calcmode="lin" valueType="num">
                                      <p:cBhvr additive="base">
                                        <p:cTn id="40" dur="1000" fill="hold"/>
                                        <p:tgtEl>
                                          <p:spTgt spid="21595"/>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21596"/>
                                        </p:tgtEl>
                                        <p:attrNameLst>
                                          <p:attrName>style.visibility</p:attrName>
                                        </p:attrNameLst>
                                      </p:cBhvr>
                                      <p:to>
                                        <p:strVal val="visible"/>
                                      </p:to>
                                    </p:set>
                                    <p:anim calcmode="lin" valueType="num">
                                      <p:cBhvr additive="base">
                                        <p:cTn id="43" dur="1000" fill="hold"/>
                                        <p:tgtEl>
                                          <p:spTgt spid="21596"/>
                                        </p:tgtEl>
                                        <p:attrNameLst>
                                          <p:attrName>ppt_x</p:attrName>
                                        </p:attrNameLst>
                                      </p:cBhvr>
                                      <p:tavLst>
                                        <p:tav tm="0">
                                          <p:val>
                                            <p:strVal val="#ppt_x"/>
                                          </p:val>
                                        </p:tav>
                                        <p:tav tm="100000">
                                          <p:val>
                                            <p:strVal val="#ppt_x"/>
                                          </p:val>
                                        </p:tav>
                                      </p:tavLst>
                                    </p:anim>
                                    <p:anim calcmode="lin" valueType="num">
                                      <p:cBhvr additive="base">
                                        <p:cTn id="44" dur="1000" fill="hold"/>
                                        <p:tgtEl>
                                          <p:spTgt spid="21596"/>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1594"/>
                                        </p:tgtEl>
                                        <p:attrNameLst>
                                          <p:attrName>style.visibility</p:attrName>
                                        </p:attrNameLst>
                                      </p:cBhvr>
                                      <p:to>
                                        <p:strVal val="visible"/>
                                      </p:to>
                                    </p:set>
                                    <p:anim calcmode="lin" valueType="num">
                                      <p:cBhvr>
                                        <p:cTn id="49" dur="1000" fill="hold"/>
                                        <p:tgtEl>
                                          <p:spTgt spid="21594"/>
                                        </p:tgtEl>
                                        <p:attrNameLst>
                                          <p:attrName>ppt_w</p:attrName>
                                        </p:attrNameLst>
                                      </p:cBhvr>
                                      <p:tavLst>
                                        <p:tav tm="0">
                                          <p:val>
                                            <p:fltVal val="0"/>
                                          </p:val>
                                        </p:tav>
                                        <p:tav tm="100000">
                                          <p:val>
                                            <p:strVal val="#ppt_w"/>
                                          </p:val>
                                        </p:tav>
                                      </p:tavLst>
                                    </p:anim>
                                    <p:anim calcmode="lin" valueType="num">
                                      <p:cBhvr>
                                        <p:cTn id="50" dur="1000" fill="hold"/>
                                        <p:tgtEl>
                                          <p:spTgt spid="21594"/>
                                        </p:tgtEl>
                                        <p:attrNameLst>
                                          <p:attrName>ppt_h</p:attrName>
                                        </p:attrNameLst>
                                      </p:cBhvr>
                                      <p:tavLst>
                                        <p:tav tm="0">
                                          <p:val>
                                            <p:fltVal val="0"/>
                                          </p:val>
                                        </p:tav>
                                        <p:tav tm="100000">
                                          <p:val>
                                            <p:strVal val="#ppt_h"/>
                                          </p:val>
                                        </p:tav>
                                      </p:tavLst>
                                    </p:anim>
                                    <p:animEffect transition="in" filter="fade">
                                      <p:cBhvr>
                                        <p:cTn id="51" dur="1000"/>
                                        <p:tgtEl>
                                          <p:spTgt spid="21594"/>
                                        </p:tgtEl>
                                      </p:cBhvr>
                                    </p:animEffect>
                                  </p:childTnLst>
                                </p:cTn>
                              </p:par>
                            </p:childTnLst>
                          </p:cTn>
                        </p:par>
                        <p:par>
                          <p:cTn id="52" fill="hold" nodeType="afterGroup">
                            <p:stCondLst>
                              <p:cond delay="1000"/>
                            </p:stCondLst>
                            <p:childTnLst>
                              <p:par>
                                <p:cTn id="53" presetID="2" presetClass="entr" presetSubtype="4" fill="hold" grpId="0" nodeType="afterEffect">
                                  <p:stCondLst>
                                    <p:cond delay="0"/>
                                  </p:stCondLst>
                                  <p:childTnLst>
                                    <p:set>
                                      <p:cBhvr>
                                        <p:cTn id="54" dur="1" fill="hold">
                                          <p:stCondLst>
                                            <p:cond delay="0"/>
                                          </p:stCondLst>
                                        </p:cTn>
                                        <p:tgtEl>
                                          <p:spTgt spid="21508"/>
                                        </p:tgtEl>
                                        <p:attrNameLst>
                                          <p:attrName>style.visibility</p:attrName>
                                        </p:attrNameLst>
                                      </p:cBhvr>
                                      <p:to>
                                        <p:strVal val="visible"/>
                                      </p:to>
                                    </p:set>
                                    <p:anim calcmode="lin" valueType="num">
                                      <p:cBhvr additive="base">
                                        <p:cTn id="55" dur="1000" fill="hold"/>
                                        <p:tgtEl>
                                          <p:spTgt spid="21508"/>
                                        </p:tgtEl>
                                        <p:attrNameLst>
                                          <p:attrName>ppt_x</p:attrName>
                                        </p:attrNameLst>
                                      </p:cBhvr>
                                      <p:tavLst>
                                        <p:tav tm="0">
                                          <p:val>
                                            <p:strVal val="#ppt_x"/>
                                          </p:val>
                                        </p:tav>
                                        <p:tav tm="100000">
                                          <p:val>
                                            <p:strVal val="#ppt_x"/>
                                          </p:val>
                                        </p:tav>
                                      </p:tavLst>
                                    </p:anim>
                                    <p:anim calcmode="lin" valueType="num">
                                      <p:cBhvr additive="base">
                                        <p:cTn id="56" dur="1000" fill="hold"/>
                                        <p:tgtEl>
                                          <p:spTgt spid="2150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597"/>
                                        </p:tgtEl>
                                        <p:attrNameLst>
                                          <p:attrName>style.visibility</p:attrName>
                                        </p:attrNameLst>
                                      </p:cBhvr>
                                      <p:to>
                                        <p:strVal val="visible"/>
                                      </p:to>
                                    </p:set>
                                    <p:anim calcmode="lin" valueType="num">
                                      <p:cBhvr additive="base">
                                        <p:cTn id="59" dur="500" fill="hold"/>
                                        <p:tgtEl>
                                          <p:spTgt spid="21597"/>
                                        </p:tgtEl>
                                        <p:attrNameLst>
                                          <p:attrName>ppt_x</p:attrName>
                                        </p:attrNameLst>
                                      </p:cBhvr>
                                      <p:tavLst>
                                        <p:tav tm="0">
                                          <p:val>
                                            <p:strVal val="#ppt_x"/>
                                          </p:val>
                                        </p:tav>
                                        <p:tav tm="100000">
                                          <p:val>
                                            <p:strVal val="#ppt_x"/>
                                          </p:val>
                                        </p:tav>
                                      </p:tavLst>
                                    </p:anim>
                                    <p:anim calcmode="lin" valueType="num">
                                      <p:cBhvr additive="base">
                                        <p:cTn id="60" dur="500" fill="hold"/>
                                        <p:tgtEl>
                                          <p:spTgt spid="21597"/>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598"/>
                                        </p:tgtEl>
                                        <p:attrNameLst>
                                          <p:attrName>style.visibility</p:attrName>
                                        </p:attrNameLst>
                                      </p:cBhvr>
                                      <p:to>
                                        <p:strVal val="visible"/>
                                      </p:to>
                                    </p:set>
                                    <p:animEffect transition="in" filter="fade">
                                      <p:cBhvr>
                                        <p:cTn id="65" dur="1000"/>
                                        <p:tgtEl>
                                          <p:spTgt spid="21598"/>
                                        </p:tgtEl>
                                      </p:cBhvr>
                                    </p:animEffect>
                                  </p:childTnLst>
                                </p:cTn>
                              </p:par>
                            </p:childTnLst>
                          </p:cTn>
                        </p:par>
                        <p:par>
                          <p:cTn id="66" fill="hold" nodeType="afterGroup">
                            <p:stCondLst>
                              <p:cond delay="1000"/>
                            </p:stCondLst>
                            <p:childTnLst>
                              <p:par>
                                <p:cTn id="67" presetID="2" presetClass="entr" presetSubtype="2" fill="hold" grpId="0" nodeType="afterEffect">
                                  <p:stCondLst>
                                    <p:cond delay="500"/>
                                  </p:stCondLst>
                                  <p:childTnLst>
                                    <p:set>
                                      <p:cBhvr>
                                        <p:cTn id="68" dur="1" fill="hold">
                                          <p:stCondLst>
                                            <p:cond delay="0"/>
                                          </p:stCondLst>
                                        </p:cTn>
                                        <p:tgtEl>
                                          <p:spTgt spid="21599"/>
                                        </p:tgtEl>
                                        <p:attrNameLst>
                                          <p:attrName>style.visibility</p:attrName>
                                        </p:attrNameLst>
                                      </p:cBhvr>
                                      <p:to>
                                        <p:strVal val="visible"/>
                                      </p:to>
                                    </p:set>
                                    <p:anim calcmode="lin" valueType="num">
                                      <p:cBhvr additive="base">
                                        <p:cTn id="69" dur="500" fill="hold"/>
                                        <p:tgtEl>
                                          <p:spTgt spid="21599"/>
                                        </p:tgtEl>
                                        <p:attrNameLst>
                                          <p:attrName>ppt_x</p:attrName>
                                        </p:attrNameLst>
                                      </p:cBhvr>
                                      <p:tavLst>
                                        <p:tav tm="0">
                                          <p:val>
                                            <p:strVal val="1+#ppt_w/2"/>
                                          </p:val>
                                        </p:tav>
                                        <p:tav tm="100000">
                                          <p:val>
                                            <p:strVal val="#ppt_x"/>
                                          </p:val>
                                        </p:tav>
                                      </p:tavLst>
                                    </p:anim>
                                    <p:anim calcmode="lin" valueType="num">
                                      <p:cBhvr additive="base">
                                        <p:cTn id="70" dur="500" fill="hold"/>
                                        <p:tgtEl>
                                          <p:spTgt spid="21599"/>
                                        </p:tgtEl>
                                        <p:attrNameLst>
                                          <p:attrName>ppt_y</p:attrName>
                                        </p:attrNameLst>
                                      </p:cBhvr>
                                      <p:tavLst>
                                        <p:tav tm="0">
                                          <p:val>
                                            <p:strVal val="#ppt_y"/>
                                          </p:val>
                                        </p:tav>
                                        <p:tav tm="100000">
                                          <p:val>
                                            <p:strVal val="#ppt_y"/>
                                          </p:val>
                                        </p:tav>
                                      </p:tavLst>
                                    </p:anim>
                                  </p:childTnLst>
                                </p:cTn>
                              </p:par>
                            </p:childTnLst>
                          </p:cTn>
                        </p:par>
                        <p:par>
                          <p:cTn id="71" fill="hold" nodeType="afterGroup">
                            <p:stCondLst>
                              <p:cond delay="2000"/>
                            </p:stCondLst>
                            <p:childTnLst>
                              <p:par>
                                <p:cTn id="72" presetID="2" presetClass="entr" presetSubtype="2" fill="hold" grpId="0" nodeType="afterEffect">
                                  <p:stCondLst>
                                    <p:cond delay="0"/>
                                  </p:stCondLst>
                                  <p:childTnLst>
                                    <p:set>
                                      <p:cBhvr>
                                        <p:cTn id="73" dur="1" fill="hold">
                                          <p:stCondLst>
                                            <p:cond delay="0"/>
                                          </p:stCondLst>
                                        </p:cTn>
                                        <p:tgtEl>
                                          <p:spTgt spid="21603"/>
                                        </p:tgtEl>
                                        <p:attrNameLst>
                                          <p:attrName>style.visibility</p:attrName>
                                        </p:attrNameLst>
                                      </p:cBhvr>
                                      <p:to>
                                        <p:strVal val="visible"/>
                                      </p:to>
                                    </p:set>
                                    <p:anim calcmode="lin" valueType="num">
                                      <p:cBhvr additive="base">
                                        <p:cTn id="74" dur="500" fill="hold"/>
                                        <p:tgtEl>
                                          <p:spTgt spid="21603"/>
                                        </p:tgtEl>
                                        <p:attrNameLst>
                                          <p:attrName>ppt_x</p:attrName>
                                        </p:attrNameLst>
                                      </p:cBhvr>
                                      <p:tavLst>
                                        <p:tav tm="0">
                                          <p:val>
                                            <p:strVal val="1+#ppt_w/2"/>
                                          </p:val>
                                        </p:tav>
                                        <p:tav tm="100000">
                                          <p:val>
                                            <p:strVal val="#ppt_x"/>
                                          </p:val>
                                        </p:tav>
                                      </p:tavLst>
                                    </p:anim>
                                    <p:anim calcmode="lin" valueType="num">
                                      <p:cBhvr additive="base">
                                        <p:cTn id="75" dur="500" fill="hold"/>
                                        <p:tgtEl>
                                          <p:spTgt spid="21603"/>
                                        </p:tgtEl>
                                        <p:attrNameLst>
                                          <p:attrName>ppt_y</p:attrName>
                                        </p:attrNameLst>
                                      </p:cBhvr>
                                      <p:tavLst>
                                        <p:tav tm="0">
                                          <p:val>
                                            <p:strVal val="#ppt_y"/>
                                          </p:val>
                                        </p:tav>
                                        <p:tav tm="100000">
                                          <p:val>
                                            <p:strVal val="#ppt_y"/>
                                          </p:val>
                                        </p:tav>
                                      </p:tavLst>
                                    </p:anim>
                                  </p:childTnLst>
                                </p:cTn>
                              </p:par>
                            </p:childTnLst>
                          </p:cTn>
                        </p:par>
                        <p:par>
                          <p:cTn id="76" fill="hold" nodeType="afterGroup">
                            <p:stCondLst>
                              <p:cond delay="2500"/>
                            </p:stCondLst>
                            <p:childTnLst>
                              <p:par>
                                <p:cTn id="77" presetID="2" presetClass="entr" presetSubtype="8" fill="hold" grpId="0" nodeType="afterEffect">
                                  <p:stCondLst>
                                    <p:cond delay="0"/>
                                  </p:stCondLst>
                                  <p:childTnLst>
                                    <p:set>
                                      <p:cBhvr>
                                        <p:cTn id="78" dur="1" fill="hold">
                                          <p:stCondLst>
                                            <p:cond delay="0"/>
                                          </p:stCondLst>
                                        </p:cTn>
                                        <p:tgtEl>
                                          <p:spTgt spid="21600"/>
                                        </p:tgtEl>
                                        <p:attrNameLst>
                                          <p:attrName>style.visibility</p:attrName>
                                        </p:attrNameLst>
                                      </p:cBhvr>
                                      <p:to>
                                        <p:strVal val="visible"/>
                                      </p:to>
                                    </p:set>
                                    <p:anim calcmode="lin" valueType="num">
                                      <p:cBhvr additive="base">
                                        <p:cTn id="79" dur="500" fill="hold"/>
                                        <p:tgtEl>
                                          <p:spTgt spid="21600"/>
                                        </p:tgtEl>
                                        <p:attrNameLst>
                                          <p:attrName>ppt_x</p:attrName>
                                        </p:attrNameLst>
                                      </p:cBhvr>
                                      <p:tavLst>
                                        <p:tav tm="0">
                                          <p:val>
                                            <p:strVal val="0-#ppt_w/2"/>
                                          </p:val>
                                        </p:tav>
                                        <p:tav tm="100000">
                                          <p:val>
                                            <p:strVal val="#ppt_x"/>
                                          </p:val>
                                        </p:tav>
                                      </p:tavLst>
                                    </p:anim>
                                    <p:anim calcmode="lin" valueType="num">
                                      <p:cBhvr additive="base">
                                        <p:cTn id="80" dur="500" fill="hold"/>
                                        <p:tgtEl>
                                          <p:spTgt spid="21600"/>
                                        </p:tgtEl>
                                        <p:attrNameLst>
                                          <p:attrName>ppt_y</p:attrName>
                                        </p:attrNameLst>
                                      </p:cBhvr>
                                      <p:tavLst>
                                        <p:tav tm="0">
                                          <p:val>
                                            <p:strVal val="#ppt_y"/>
                                          </p:val>
                                        </p:tav>
                                        <p:tav tm="100000">
                                          <p:val>
                                            <p:strVal val="#ppt_y"/>
                                          </p:val>
                                        </p:tav>
                                      </p:tavLst>
                                    </p:anim>
                                  </p:childTnLst>
                                </p:cTn>
                              </p:par>
                            </p:childTnLst>
                          </p:cTn>
                        </p:par>
                        <p:par>
                          <p:cTn id="81" fill="hold" nodeType="afterGroup">
                            <p:stCondLst>
                              <p:cond delay="3000"/>
                            </p:stCondLst>
                            <p:childTnLst>
                              <p:par>
                                <p:cTn id="82" presetID="2" presetClass="entr" presetSubtype="8" fill="hold" grpId="0" nodeType="afterEffect">
                                  <p:stCondLst>
                                    <p:cond delay="0"/>
                                  </p:stCondLst>
                                  <p:childTnLst>
                                    <p:set>
                                      <p:cBhvr>
                                        <p:cTn id="83" dur="1" fill="hold">
                                          <p:stCondLst>
                                            <p:cond delay="0"/>
                                          </p:stCondLst>
                                        </p:cTn>
                                        <p:tgtEl>
                                          <p:spTgt spid="21604"/>
                                        </p:tgtEl>
                                        <p:attrNameLst>
                                          <p:attrName>style.visibility</p:attrName>
                                        </p:attrNameLst>
                                      </p:cBhvr>
                                      <p:to>
                                        <p:strVal val="visible"/>
                                      </p:to>
                                    </p:set>
                                    <p:anim calcmode="lin" valueType="num">
                                      <p:cBhvr additive="base">
                                        <p:cTn id="84" dur="500" fill="hold"/>
                                        <p:tgtEl>
                                          <p:spTgt spid="21604"/>
                                        </p:tgtEl>
                                        <p:attrNameLst>
                                          <p:attrName>ppt_x</p:attrName>
                                        </p:attrNameLst>
                                      </p:cBhvr>
                                      <p:tavLst>
                                        <p:tav tm="0">
                                          <p:val>
                                            <p:strVal val="0-#ppt_w/2"/>
                                          </p:val>
                                        </p:tav>
                                        <p:tav tm="100000">
                                          <p:val>
                                            <p:strVal val="#ppt_x"/>
                                          </p:val>
                                        </p:tav>
                                      </p:tavLst>
                                    </p:anim>
                                    <p:anim calcmode="lin" valueType="num">
                                      <p:cBhvr additive="base">
                                        <p:cTn id="85" dur="500" fill="hold"/>
                                        <p:tgtEl>
                                          <p:spTgt spid="21604"/>
                                        </p:tgtEl>
                                        <p:attrNameLst>
                                          <p:attrName>ppt_y</p:attrName>
                                        </p:attrNameLst>
                                      </p:cBhvr>
                                      <p:tavLst>
                                        <p:tav tm="0">
                                          <p:val>
                                            <p:strVal val="#ppt_y"/>
                                          </p:val>
                                        </p:tav>
                                        <p:tav tm="100000">
                                          <p:val>
                                            <p:strVal val="#ppt_y"/>
                                          </p:val>
                                        </p:tav>
                                      </p:tavLst>
                                    </p:anim>
                                  </p:childTnLst>
                                </p:cTn>
                              </p:par>
                            </p:childTnLst>
                          </p:cTn>
                        </p:par>
                        <p:par>
                          <p:cTn id="86" fill="hold" nodeType="afterGroup">
                            <p:stCondLst>
                              <p:cond delay="3500"/>
                            </p:stCondLst>
                            <p:childTnLst>
                              <p:par>
                                <p:cTn id="87" presetID="2" presetClass="entr" presetSubtype="12" fill="hold" grpId="0" nodeType="afterEffect">
                                  <p:stCondLst>
                                    <p:cond delay="0"/>
                                  </p:stCondLst>
                                  <p:childTnLst>
                                    <p:set>
                                      <p:cBhvr>
                                        <p:cTn id="88" dur="1" fill="hold">
                                          <p:stCondLst>
                                            <p:cond delay="0"/>
                                          </p:stCondLst>
                                        </p:cTn>
                                        <p:tgtEl>
                                          <p:spTgt spid="21601"/>
                                        </p:tgtEl>
                                        <p:attrNameLst>
                                          <p:attrName>style.visibility</p:attrName>
                                        </p:attrNameLst>
                                      </p:cBhvr>
                                      <p:to>
                                        <p:strVal val="visible"/>
                                      </p:to>
                                    </p:set>
                                    <p:anim calcmode="lin" valueType="num">
                                      <p:cBhvr additive="base">
                                        <p:cTn id="89" dur="500" fill="hold"/>
                                        <p:tgtEl>
                                          <p:spTgt spid="21601"/>
                                        </p:tgtEl>
                                        <p:attrNameLst>
                                          <p:attrName>ppt_x</p:attrName>
                                        </p:attrNameLst>
                                      </p:cBhvr>
                                      <p:tavLst>
                                        <p:tav tm="0">
                                          <p:val>
                                            <p:strVal val="0-#ppt_w/2"/>
                                          </p:val>
                                        </p:tav>
                                        <p:tav tm="100000">
                                          <p:val>
                                            <p:strVal val="#ppt_x"/>
                                          </p:val>
                                        </p:tav>
                                      </p:tavLst>
                                    </p:anim>
                                    <p:anim calcmode="lin" valueType="num">
                                      <p:cBhvr additive="base">
                                        <p:cTn id="90" dur="500" fill="hold"/>
                                        <p:tgtEl>
                                          <p:spTgt spid="21601"/>
                                        </p:tgtEl>
                                        <p:attrNameLst>
                                          <p:attrName>ppt_y</p:attrName>
                                        </p:attrNameLst>
                                      </p:cBhvr>
                                      <p:tavLst>
                                        <p:tav tm="0">
                                          <p:val>
                                            <p:strVal val="1+#ppt_h/2"/>
                                          </p:val>
                                        </p:tav>
                                        <p:tav tm="100000">
                                          <p:val>
                                            <p:strVal val="#ppt_y"/>
                                          </p:val>
                                        </p:tav>
                                      </p:tavLst>
                                    </p:anim>
                                  </p:childTnLst>
                                </p:cTn>
                              </p:par>
                            </p:childTnLst>
                          </p:cTn>
                        </p:par>
                        <p:par>
                          <p:cTn id="91" fill="hold" nodeType="afterGroup">
                            <p:stCondLst>
                              <p:cond delay="4000"/>
                            </p:stCondLst>
                            <p:childTnLst>
                              <p:par>
                                <p:cTn id="92" presetID="2" presetClass="entr" presetSubtype="12" fill="hold" grpId="0" nodeType="afterEffect">
                                  <p:stCondLst>
                                    <p:cond delay="0"/>
                                  </p:stCondLst>
                                  <p:childTnLst>
                                    <p:set>
                                      <p:cBhvr>
                                        <p:cTn id="93" dur="1" fill="hold">
                                          <p:stCondLst>
                                            <p:cond delay="0"/>
                                          </p:stCondLst>
                                        </p:cTn>
                                        <p:tgtEl>
                                          <p:spTgt spid="21606"/>
                                        </p:tgtEl>
                                        <p:attrNameLst>
                                          <p:attrName>style.visibility</p:attrName>
                                        </p:attrNameLst>
                                      </p:cBhvr>
                                      <p:to>
                                        <p:strVal val="visible"/>
                                      </p:to>
                                    </p:set>
                                    <p:anim calcmode="lin" valueType="num">
                                      <p:cBhvr additive="base">
                                        <p:cTn id="94" dur="500" fill="hold"/>
                                        <p:tgtEl>
                                          <p:spTgt spid="21606"/>
                                        </p:tgtEl>
                                        <p:attrNameLst>
                                          <p:attrName>ppt_x</p:attrName>
                                        </p:attrNameLst>
                                      </p:cBhvr>
                                      <p:tavLst>
                                        <p:tav tm="0">
                                          <p:val>
                                            <p:strVal val="0-#ppt_w/2"/>
                                          </p:val>
                                        </p:tav>
                                        <p:tav tm="100000">
                                          <p:val>
                                            <p:strVal val="#ppt_x"/>
                                          </p:val>
                                        </p:tav>
                                      </p:tavLst>
                                    </p:anim>
                                    <p:anim calcmode="lin" valueType="num">
                                      <p:cBhvr additive="base">
                                        <p:cTn id="95" dur="500" fill="hold"/>
                                        <p:tgtEl>
                                          <p:spTgt spid="21606"/>
                                        </p:tgtEl>
                                        <p:attrNameLst>
                                          <p:attrName>ppt_y</p:attrName>
                                        </p:attrNameLst>
                                      </p:cBhvr>
                                      <p:tavLst>
                                        <p:tav tm="0">
                                          <p:val>
                                            <p:strVal val="1+#ppt_h/2"/>
                                          </p:val>
                                        </p:tav>
                                        <p:tav tm="100000">
                                          <p:val>
                                            <p:strVal val="#ppt_y"/>
                                          </p:val>
                                        </p:tav>
                                      </p:tavLst>
                                    </p:anim>
                                  </p:childTnLst>
                                </p:cTn>
                              </p:par>
                            </p:childTnLst>
                          </p:cTn>
                        </p:par>
                        <p:par>
                          <p:cTn id="96" fill="hold" nodeType="afterGroup">
                            <p:stCondLst>
                              <p:cond delay="4500"/>
                            </p:stCondLst>
                            <p:childTnLst>
                              <p:par>
                                <p:cTn id="97" presetID="2" presetClass="entr" presetSubtype="3" fill="hold" grpId="0" nodeType="afterEffect">
                                  <p:stCondLst>
                                    <p:cond delay="0"/>
                                  </p:stCondLst>
                                  <p:childTnLst>
                                    <p:set>
                                      <p:cBhvr>
                                        <p:cTn id="98" dur="1" fill="hold">
                                          <p:stCondLst>
                                            <p:cond delay="0"/>
                                          </p:stCondLst>
                                        </p:cTn>
                                        <p:tgtEl>
                                          <p:spTgt spid="21623"/>
                                        </p:tgtEl>
                                        <p:attrNameLst>
                                          <p:attrName>style.visibility</p:attrName>
                                        </p:attrNameLst>
                                      </p:cBhvr>
                                      <p:to>
                                        <p:strVal val="visible"/>
                                      </p:to>
                                    </p:set>
                                    <p:anim calcmode="lin" valueType="num">
                                      <p:cBhvr additive="base">
                                        <p:cTn id="99" dur="500" fill="hold"/>
                                        <p:tgtEl>
                                          <p:spTgt spid="21623"/>
                                        </p:tgtEl>
                                        <p:attrNameLst>
                                          <p:attrName>ppt_x</p:attrName>
                                        </p:attrNameLst>
                                      </p:cBhvr>
                                      <p:tavLst>
                                        <p:tav tm="0">
                                          <p:val>
                                            <p:strVal val="1+#ppt_w/2"/>
                                          </p:val>
                                        </p:tav>
                                        <p:tav tm="100000">
                                          <p:val>
                                            <p:strVal val="#ppt_x"/>
                                          </p:val>
                                        </p:tav>
                                      </p:tavLst>
                                    </p:anim>
                                    <p:anim calcmode="lin" valueType="num">
                                      <p:cBhvr additive="base">
                                        <p:cTn id="100" dur="500" fill="hold"/>
                                        <p:tgtEl>
                                          <p:spTgt spid="21623"/>
                                        </p:tgtEl>
                                        <p:attrNameLst>
                                          <p:attrName>ppt_y</p:attrName>
                                        </p:attrNameLst>
                                      </p:cBhvr>
                                      <p:tavLst>
                                        <p:tav tm="0">
                                          <p:val>
                                            <p:strVal val="0-#ppt_h/2"/>
                                          </p:val>
                                        </p:tav>
                                        <p:tav tm="100000">
                                          <p:val>
                                            <p:strVal val="#ppt_y"/>
                                          </p:val>
                                        </p:tav>
                                      </p:tavLst>
                                    </p:anim>
                                  </p:childTnLst>
                                </p:cTn>
                              </p:par>
                            </p:childTnLst>
                          </p:cTn>
                        </p:par>
                        <p:par>
                          <p:cTn id="101" fill="hold" nodeType="afterGroup">
                            <p:stCondLst>
                              <p:cond delay="5000"/>
                            </p:stCondLst>
                            <p:childTnLst>
                              <p:par>
                                <p:cTn id="102" presetID="2" presetClass="entr" presetSubtype="3" fill="hold" grpId="0" nodeType="afterEffect">
                                  <p:stCondLst>
                                    <p:cond delay="0"/>
                                  </p:stCondLst>
                                  <p:childTnLst>
                                    <p:set>
                                      <p:cBhvr>
                                        <p:cTn id="103" dur="1" fill="hold">
                                          <p:stCondLst>
                                            <p:cond delay="0"/>
                                          </p:stCondLst>
                                        </p:cTn>
                                        <p:tgtEl>
                                          <p:spTgt spid="21632"/>
                                        </p:tgtEl>
                                        <p:attrNameLst>
                                          <p:attrName>style.visibility</p:attrName>
                                        </p:attrNameLst>
                                      </p:cBhvr>
                                      <p:to>
                                        <p:strVal val="visible"/>
                                      </p:to>
                                    </p:set>
                                    <p:anim calcmode="lin" valueType="num">
                                      <p:cBhvr additive="base">
                                        <p:cTn id="104" dur="500" fill="hold"/>
                                        <p:tgtEl>
                                          <p:spTgt spid="21632"/>
                                        </p:tgtEl>
                                        <p:attrNameLst>
                                          <p:attrName>ppt_x</p:attrName>
                                        </p:attrNameLst>
                                      </p:cBhvr>
                                      <p:tavLst>
                                        <p:tav tm="0">
                                          <p:val>
                                            <p:strVal val="1+#ppt_w/2"/>
                                          </p:val>
                                        </p:tav>
                                        <p:tav tm="100000">
                                          <p:val>
                                            <p:strVal val="#ppt_x"/>
                                          </p:val>
                                        </p:tav>
                                      </p:tavLst>
                                    </p:anim>
                                    <p:anim calcmode="lin" valueType="num">
                                      <p:cBhvr additive="base">
                                        <p:cTn id="105" dur="500" fill="hold"/>
                                        <p:tgtEl>
                                          <p:spTgt spid="2163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89" grpId="0"/>
      <p:bldP spid="21590" grpId="0"/>
      <p:bldP spid="21591" grpId="0"/>
      <p:bldP spid="21592" grpId="0"/>
      <p:bldP spid="21593" grpId="0"/>
      <p:bldP spid="21594" grpId="0"/>
      <p:bldP spid="21595" grpId="0" animBg="1"/>
      <p:bldP spid="21596" grpId="0"/>
      <p:bldP spid="21597" grpId="0"/>
      <p:bldP spid="21598" grpId="0"/>
      <p:bldP spid="21599" grpId="0" animBg="1"/>
      <p:bldP spid="21600" grpId="0" animBg="1"/>
      <p:bldP spid="21601" grpId="0" animBg="1"/>
      <p:bldP spid="21603" grpId="0"/>
      <p:bldP spid="21604" grpId="0"/>
      <p:bldP spid="21606" grpId="0"/>
      <p:bldP spid="21623" grpId="0" animBg="1"/>
      <p:bldP spid="2163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2590" name="Rectangle 62"/>
          <p:cNvSpPr>
            <a:spLocks noChangeArrowheads="1"/>
          </p:cNvSpPr>
          <p:nvPr/>
        </p:nvSpPr>
        <p:spPr bwMode="auto">
          <a:xfrm>
            <a:off x="3429000" y="2057400"/>
            <a:ext cx="152400" cy="762000"/>
          </a:xfrm>
          <a:prstGeom prst="rect">
            <a:avLst/>
          </a:prstGeom>
          <a:solidFill>
            <a:srgbClr val="C0C0C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2591" name="AutoShape 63"/>
          <p:cNvSpPr>
            <a:spLocks noChangeArrowheads="1"/>
          </p:cNvSpPr>
          <p:nvPr/>
        </p:nvSpPr>
        <p:spPr bwMode="auto">
          <a:xfrm>
            <a:off x="3429000" y="1295400"/>
            <a:ext cx="152400" cy="762000"/>
          </a:xfrm>
          <a:prstGeom prst="upArrow">
            <a:avLst>
              <a:gd name="adj1" fmla="val 50000"/>
              <a:gd name="adj2" fmla="val 125000"/>
            </a:avLst>
          </a:prstGeom>
          <a:solidFill>
            <a:srgbClr val="FF0000"/>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8196" name="Line 64"/>
          <p:cNvSpPr>
            <a:spLocks noChangeShapeType="1"/>
          </p:cNvSpPr>
          <p:nvPr/>
        </p:nvSpPr>
        <p:spPr bwMode="auto">
          <a:xfrm>
            <a:off x="3505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 name="Line 65"/>
          <p:cNvSpPr>
            <a:spLocks noChangeShapeType="1"/>
          </p:cNvSpPr>
          <p:nvPr/>
        </p:nvSpPr>
        <p:spPr bwMode="auto">
          <a:xfrm>
            <a:off x="2362200" y="1295400"/>
            <a:ext cx="342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 name="Line 66"/>
          <p:cNvSpPr>
            <a:spLocks noChangeShapeType="1"/>
          </p:cNvSpPr>
          <p:nvPr/>
        </p:nvSpPr>
        <p:spPr bwMode="auto">
          <a:xfrm>
            <a:off x="3581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Line 67"/>
          <p:cNvSpPr>
            <a:spLocks noChangeShapeType="1"/>
          </p:cNvSpPr>
          <p:nvPr/>
        </p:nvSpPr>
        <p:spPr bwMode="auto">
          <a:xfrm>
            <a:off x="3657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68"/>
          <p:cNvSpPr>
            <a:spLocks noChangeShapeType="1"/>
          </p:cNvSpPr>
          <p:nvPr/>
        </p:nvSpPr>
        <p:spPr bwMode="auto">
          <a:xfrm>
            <a:off x="3733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69"/>
          <p:cNvSpPr>
            <a:spLocks noChangeShapeType="1"/>
          </p:cNvSpPr>
          <p:nvPr/>
        </p:nvSpPr>
        <p:spPr bwMode="auto">
          <a:xfrm>
            <a:off x="3810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Line 70"/>
          <p:cNvSpPr>
            <a:spLocks noChangeShapeType="1"/>
          </p:cNvSpPr>
          <p:nvPr/>
        </p:nvSpPr>
        <p:spPr bwMode="auto">
          <a:xfrm>
            <a:off x="38862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3" name="Line 71"/>
          <p:cNvSpPr>
            <a:spLocks noChangeShapeType="1"/>
          </p:cNvSpPr>
          <p:nvPr/>
        </p:nvSpPr>
        <p:spPr bwMode="auto">
          <a:xfrm>
            <a:off x="3962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72"/>
          <p:cNvSpPr>
            <a:spLocks noChangeShapeType="1"/>
          </p:cNvSpPr>
          <p:nvPr/>
        </p:nvSpPr>
        <p:spPr bwMode="auto">
          <a:xfrm>
            <a:off x="4038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5" name="Line 73"/>
          <p:cNvSpPr>
            <a:spLocks noChangeShapeType="1"/>
          </p:cNvSpPr>
          <p:nvPr/>
        </p:nvSpPr>
        <p:spPr bwMode="auto">
          <a:xfrm>
            <a:off x="4114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6" name="Line 74"/>
          <p:cNvSpPr>
            <a:spLocks noChangeShapeType="1"/>
          </p:cNvSpPr>
          <p:nvPr/>
        </p:nvSpPr>
        <p:spPr bwMode="auto">
          <a:xfrm>
            <a:off x="4191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75"/>
          <p:cNvSpPr>
            <a:spLocks noChangeShapeType="1"/>
          </p:cNvSpPr>
          <p:nvPr/>
        </p:nvSpPr>
        <p:spPr bwMode="auto">
          <a:xfrm>
            <a:off x="4267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76"/>
          <p:cNvSpPr>
            <a:spLocks noChangeShapeType="1"/>
          </p:cNvSpPr>
          <p:nvPr/>
        </p:nvSpPr>
        <p:spPr bwMode="auto">
          <a:xfrm>
            <a:off x="4343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77"/>
          <p:cNvSpPr>
            <a:spLocks noChangeShapeType="1"/>
          </p:cNvSpPr>
          <p:nvPr/>
        </p:nvSpPr>
        <p:spPr bwMode="auto">
          <a:xfrm>
            <a:off x="4419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Line 78"/>
          <p:cNvSpPr>
            <a:spLocks noChangeShapeType="1"/>
          </p:cNvSpPr>
          <p:nvPr/>
        </p:nvSpPr>
        <p:spPr bwMode="auto">
          <a:xfrm>
            <a:off x="4495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1" name="Line 79"/>
          <p:cNvSpPr>
            <a:spLocks noChangeShapeType="1"/>
          </p:cNvSpPr>
          <p:nvPr/>
        </p:nvSpPr>
        <p:spPr bwMode="auto">
          <a:xfrm>
            <a:off x="4572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2" name="Line 80"/>
          <p:cNvSpPr>
            <a:spLocks noChangeShapeType="1"/>
          </p:cNvSpPr>
          <p:nvPr/>
        </p:nvSpPr>
        <p:spPr bwMode="auto">
          <a:xfrm>
            <a:off x="46482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3" name="Line 81"/>
          <p:cNvSpPr>
            <a:spLocks noChangeShapeType="1"/>
          </p:cNvSpPr>
          <p:nvPr/>
        </p:nvSpPr>
        <p:spPr bwMode="auto">
          <a:xfrm>
            <a:off x="4724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4" name="Line 82"/>
          <p:cNvSpPr>
            <a:spLocks noChangeShapeType="1"/>
          </p:cNvSpPr>
          <p:nvPr/>
        </p:nvSpPr>
        <p:spPr bwMode="auto">
          <a:xfrm>
            <a:off x="4800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5" name="Line 83"/>
          <p:cNvSpPr>
            <a:spLocks noChangeShapeType="1"/>
          </p:cNvSpPr>
          <p:nvPr/>
        </p:nvSpPr>
        <p:spPr bwMode="auto">
          <a:xfrm>
            <a:off x="4876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6" name="Line 84"/>
          <p:cNvSpPr>
            <a:spLocks noChangeShapeType="1"/>
          </p:cNvSpPr>
          <p:nvPr/>
        </p:nvSpPr>
        <p:spPr bwMode="auto">
          <a:xfrm>
            <a:off x="4953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7" name="Line 85"/>
          <p:cNvSpPr>
            <a:spLocks noChangeShapeType="1"/>
          </p:cNvSpPr>
          <p:nvPr/>
        </p:nvSpPr>
        <p:spPr bwMode="auto">
          <a:xfrm>
            <a:off x="5029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8" name="Line 86"/>
          <p:cNvSpPr>
            <a:spLocks noChangeShapeType="1"/>
          </p:cNvSpPr>
          <p:nvPr/>
        </p:nvSpPr>
        <p:spPr bwMode="auto">
          <a:xfrm>
            <a:off x="5105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9" name="Line 87"/>
          <p:cNvSpPr>
            <a:spLocks noChangeShapeType="1"/>
          </p:cNvSpPr>
          <p:nvPr/>
        </p:nvSpPr>
        <p:spPr bwMode="auto">
          <a:xfrm>
            <a:off x="5181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Line 88"/>
          <p:cNvSpPr>
            <a:spLocks noChangeShapeType="1"/>
          </p:cNvSpPr>
          <p:nvPr/>
        </p:nvSpPr>
        <p:spPr bwMode="auto">
          <a:xfrm>
            <a:off x="5257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1" name="Line 89"/>
          <p:cNvSpPr>
            <a:spLocks noChangeShapeType="1"/>
          </p:cNvSpPr>
          <p:nvPr/>
        </p:nvSpPr>
        <p:spPr bwMode="auto">
          <a:xfrm>
            <a:off x="5334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2" name="Line 90"/>
          <p:cNvSpPr>
            <a:spLocks noChangeShapeType="1"/>
          </p:cNvSpPr>
          <p:nvPr/>
        </p:nvSpPr>
        <p:spPr bwMode="auto">
          <a:xfrm>
            <a:off x="54102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Line 91"/>
          <p:cNvSpPr>
            <a:spLocks noChangeShapeType="1"/>
          </p:cNvSpPr>
          <p:nvPr/>
        </p:nvSpPr>
        <p:spPr bwMode="auto">
          <a:xfrm>
            <a:off x="5486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4" name="Line 92"/>
          <p:cNvSpPr>
            <a:spLocks noChangeShapeType="1"/>
          </p:cNvSpPr>
          <p:nvPr/>
        </p:nvSpPr>
        <p:spPr bwMode="auto">
          <a:xfrm>
            <a:off x="5562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5" name="Line 93"/>
          <p:cNvSpPr>
            <a:spLocks noChangeShapeType="1"/>
          </p:cNvSpPr>
          <p:nvPr/>
        </p:nvSpPr>
        <p:spPr bwMode="auto">
          <a:xfrm>
            <a:off x="5638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Line 94"/>
          <p:cNvSpPr>
            <a:spLocks noChangeShapeType="1"/>
          </p:cNvSpPr>
          <p:nvPr/>
        </p:nvSpPr>
        <p:spPr bwMode="auto">
          <a:xfrm>
            <a:off x="5715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7" name="Line 95"/>
          <p:cNvSpPr>
            <a:spLocks noChangeShapeType="1"/>
          </p:cNvSpPr>
          <p:nvPr/>
        </p:nvSpPr>
        <p:spPr bwMode="auto">
          <a:xfrm>
            <a:off x="5791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8" name="Text Box 96"/>
          <p:cNvSpPr txBox="1">
            <a:spLocks noChangeArrowheads="1"/>
          </p:cNvSpPr>
          <p:nvPr/>
        </p:nvSpPr>
        <p:spPr bwMode="auto">
          <a:xfrm>
            <a:off x="3352800" y="914400"/>
            <a:ext cx="228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0</a:t>
            </a:r>
          </a:p>
        </p:txBody>
      </p:sp>
      <p:sp>
        <p:nvSpPr>
          <p:cNvPr id="8229" name="Text Box 97"/>
          <p:cNvSpPr txBox="1">
            <a:spLocks noChangeArrowheads="1"/>
          </p:cNvSpPr>
          <p:nvPr/>
        </p:nvSpPr>
        <p:spPr bwMode="auto">
          <a:xfrm>
            <a:off x="4114800" y="914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10</a:t>
            </a:r>
          </a:p>
        </p:txBody>
      </p:sp>
      <p:sp>
        <p:nvSpPr>
          <p:cNvPr id="8230" name="Text Box 98"/>
          <p:cNvSpPr txBox="1">
            <a:spLocks noChangeArrowheads="1"/>
          </p:cNvSpPr>
          <p:nvPr/>
        </p:nvSpPr>
        <p:spPr bwMode="auto">
          <a:xfrm>
            <a:off x="4876800" y="914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20</a:t>
            </a:r>
          </a:p>
        </p:txBody>
      </p:sp>
      <p:sp>
        <p:nvSpPr>
          <p:cNvPr id="8231" name="Text Box 99"/>
          <p:cNvSpPr txBox="1">
            <a:spLocks noChangeArrowheads="1"/>
          </p:cNvSpPr>
          <p:nvPr/>
        </p:nvSpPr>
        <p:spPr bwMode="auto">
          <a:xfrm>
            <a:off x="5638800" y="914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30</a:t>
            </a:r>
          </a:p>
        </p:txBody>
      </p:sp>
      <p:sp>
        <p:nvSpPr>
          <p:cNvPr id="22628" name="Text Box 100"/>
          <p:cNvSpPr txBox="1">
            <a:spLocks noChangeArrowheads="1"/>
          </p:cNvSpPr>
          <p:nvPr/>
        </p:nvSpPr>
        <p:spPr bwMode="auto">
          <a:xfrm>
            <a:off x="3505200" y="2286000"/>
            <a:ext cx="220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a:t>Atmosphere</a:t>
            </a:r>
          </a:p>
        </p:txBody>
      </p:sp>
      <p:sp>
        <p:nvSpPr>
          <p:cNvPr id="22629" name="Text Box 101"/>
          <p:cNvSpPr txBox="1">
            <a:spLocks noChangeArrowheads="1"/>
          </p:cNvSpPr>
          <p:nvPr/>
        </p:nvSpPr>
        <p:spPr bwMode="auto">
          <a:xfrm>
            <a:off x="3505200" y="2133600"/>
            <a:ext cx="2209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cs typeface="Arial" panose="020B0604020202020204" pitchFamily="34" charset="0"/>
              </a:rPr>
              <a:t>←</a:t>
            </a:r>
            <a:endParaRPr lang="en-US" altLang="en-US" sz="1400" b="1"/>
          </a:p>
        </p:txBody>
      </p:sp>
      <p:sp>
        <p:nvSpPr>
          <p:cNvPr id="22631" name="Text Box 103"/>
          <p:cNvSpPr txBox="1">
            <a:spLocks noChangeArrowheads="1"/>
          </p:cNvSpPr>
          <p:nvPr/>
        </p:nvSpPr>
        <p:spPr bwMode="auto">
          <a:xfrm>
            <a:off x="304800" y="2286000"/>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a:t>Atmosphere + Load Pressure</a:t>
            </a:r>
          </a:p>
        </p:txBody>
      </p:sp>
      <p:sp>
        <p:nvSpPr>
          <p:cNvPr id="22632" name="Text Box 104"/>
          <p:cNvSpPr txBox="1">
            <a:spLocks noChangeArrowheads="1"/>
          </p:cNvSpPr>
          <p:nvPr/>
        </p:nvSpPr>
        <p:spPr bwMode="auto">
          <a:xfrm>
            <a:off x="2895600" y="2133600"/>
            <a:ext cx="533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3200" b="1">
                <a:cs typeface="Arial" panose="020B0604020202020204" pitchFamily="34" charset="0"/>
              </a:rPr>
              <a:t>→</a:t>
            </a:r>
          </a:p>
        </p:txBody>
      </p:sp>
      <p:sp>
        <p:nvSpPr>
          <p:cNvPr id="8236" name="Line 106"/>
          <p:cNvSpPr>
            <a:spLocks noChangeShapeType="1"/>
          </p:cNvSpPr>
          <p:nvPr/>
        </p:nvSpPr>
        <p:spPr bwMode="auto">
          <a:xfrm>
            <a:off x="2362200" y="2057400"/>
            <a:ext cx="5105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7" name="Line 107"/>
          <p:cNvSpPr>
            <a:spLocks noChangeShapeType="1"/>
          </p:cNvSpPr>
          <p:nvPr/>
        </p:nvSpPr>
        <p:spPr bwMode="auto">
          <a:xfrm>
            <a:off x="2362200" y="2819400"/>
            <a:ext cx="5105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36" name="Text Box 108"/>
          <p:cNvSpPr txBox="1">
            <a:spLocks noChangeArrowheads="1"/>
          </p:cNvSpPr>
          <p:nvPr/>
        </p:nvSpPr>
        <p:spPr bwMode="auto">
          <a:xfrm>
            <a:off x="1600200" y="10668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a:t>psig</a:t>
            </a:r>
          </a:p>
        </p:txBody>
      </p:sp>
      <p:sp>
        <p:nvSpPr>
          <p:cNvPr id="22637" name="Text Box 109"/>
          <p:cNvSpPr txBox="1">
            <a:spLocks noChangeArrowheads="1"/>
          </p:cNvSpPr>
          <p:nvPr/>
        </p:nvSpPr>
        <p:spPr bwMode="auto">
          <a:xfrm>
            <a:off x="1600200" y="29718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a:t>psia</a:t>
            </a:r>
          </a:p>
        </p:txBody>
      </p:sp>
      <p:sp>
        <p:nvSpPr>
          <p:cNvPr id="22638" name="Text Box 110"/>
          <p:cNvSpPr txBox="1">
            <a:spLocks noChangeArrowheads="1"/>
          </p:cNvSpPr>
          <p:nvPr/>
        </p:nvSpPr>
        <p:spPr bwMode="auto">
          <a:xfrm>
            <a:off x="501070" y="228600"/>
            <a:ext cx="8218670" cy="641350"/>
          </a:xfrm>
          <a:prstGeom prst="rect">
            <a:avLst/>
          </a:prstGeom>
          <a:noFill/>
          <a:ln w="9525">
            <a:noFill/>
            <a:miter lim="800000"/>
            <a:headEnd/>
            <a:tailEnd/>
          </a:ln>
          <a:effectLst/>
        </p:spPr>
        <p:txBody>
          <a:bodyPr wrap="square">
            <a:spAutoFit/>
          </a:bodyPr>
          <a:lstStyle/>
          <a:p>
            <a:pPr algn="ctr">
              <a:spcBef>
                <a:spcPct val="50000"/>
              </a:spcBef>
              <a:defRPr/>
            </a:pPr>
            <a:r>
              <a:rPr lang="en-US" b="1" dirty="0">
                <a:latin typeface="Arial" charset="0"/>
              </a:rPr>
              <a:t>Our pressure gauges typically indicate the </a:t>
            </a:r>
            <a:r>
              <a:rPr lang="en-US" b="1" dirty="0">
                <a:solidFill>
                  <a:schemeClr val="accent2"/>
                </a:solidFill>
                <a:effectLst>
                  <a:outerShdw blurRad="38100" dist="38100" dir="2700000" algn="tl">
                    <a:srgbClr val="000000"/>
                  </a:outerShdw>
                </a:effectLst>
                <a:latin typeface="Arial" charset="0"/>
              </a:rPr>
              <a:t>pressure difference</a:t>
            </a:r>
            <a:r>
              <a:rPr lang="en-US" b="1" dirty="0">
                <a:latin typeface="Arial" charset="0"/>
              </a:rPr>
              <a:t> between what we are measuring and the atmospheric pressure.</a:t>
            </a:r>
          </a:p>
        </p:txBody>
      </p:sp>
      <p:sp>
        <p:nvSpPr>
          <p:cNvPr id="22639" name="Text Box 111"/>
          <p:cNvSpPr txBox="1">
            <a:spLocks noChangeArrowheads="1"/>
          </p:cNvSpPr>
          <p:nvPr/>
        </p:nvSpPr>
        <p:spPr bwMode="auto">
          <a:xfrm>
            <a:off x="501070" y="5181600"/>
            <a:ext cx="821867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dirty="0"/>
              <a:t>In our hydraulic systems where we operate in thousands of psi, the difference between psig and </a:t>
            </a:r>
            <a:r>
              <a:rPr lang="en-US" altLang="en-US" b="1" dirty="0" err="1"/>
              <a:t>psia</a:t>
            </a:r>
            <a:r>
              <a:rPr lang="en-US" altLang="en-US" b="1" dirty="0"/>
              <a:t> is often insignificant and usually does not need to be considered.</a:t>
            </a:r>
          </a:p>
        </p:txBody>
      </p:sp>
      <p:sp>
        <p:nvSpPr>
          <p:cNvPr id="22640" name="Text Box 112"/>
          <p:cNvSpPr txBox="1">
            <a:spLocks noChangeArrowheads="1"/>
          </p:cNvSpPr>
          <p:nvPr/>
        </p:nvSpPr>
        <p:spPr bwMode="auto">
          <a:xfrm>
            <a:off x="501070" y="6019800"/>
            <a:ext cx="821867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dirty="0"/>
              <a:t>However, in our pneumatic systems, atmospheric pressure is a much higher percentage of the psig and often needs to be considered.</a:t>
            </a:r>
          </a:p>
        </p:txBody>
      </p:sp>
      <p:sp>
        <p:nvSpPr>
          <p:cNvPr id="22641" name="Text Box 113"/>
          <p:cNvSpPr txBox="1">
            <a:spLocks noChangeArrowheads="1"/>
          </p:cNvSpPr>
          <p:nvPr/>
        </p:nvSpPr>
        <p:spPr bwMode="auto">
          <a:xfrm>
            <a:off x="501070" y="3352800"/>
            <a:ext cx="821867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dirty="0"/>
              <a:t>If our gauge reads 0 psi, it means that there is no difference between the load pressure and the atmospheric pressure.</a:t>
            </a:r>
          </a:p>
        </p:txBody>
      </p:sp>
      <p:sp>
        <p:nvSpPr>
          <p:cNvPr id="22642" name="Text Box 114"/>
          <p:cNvSpPr txBox="1">
            <a:spLocks noChangeArrowheads="1"/>
          </p:cNvSpPr>
          <p:nvPr/>
        </p:nvSpPr>
        <p:spPr bwMode="auto">
          <a:xfrm>
            <a:off x="501070" y="4038600"/>
            <a:ext cx="821867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dirty="0"/>
              <a:t>The actual pressure is 1 atmosphere or 14.7 psi.</a:t>
            </a:r>
          </a:p>
        </p:txBody>
      </p:sp>
      <p:sp>
        <p:nvSpPr>
          <p:cNvPr id="22643" name="Text Box 115"/>
          <p:cNvSpPr txBox="1">
            <a:spLocks noChangeArrowheads="1"/>
          </p:cNvSpPr>
          <p:nvPr/>
        </p:nvSpPr>
        <p:spPr bwMode="auto">
          <a:xfrm>
            <a:off x="1143000" y="4419600"/>
            <a:ext cx="800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dirty="0"/>
              <a:t>To distinguish between the two, we use the terms</a:t>
            </a:r>
          </a:p>
        </p:txBody>
      </p:sp>
      <p:sp>
        <p:nvSpPr>
          <p:cNvPr id="22644" name="Rectangle 116"/>
          <p:cNvSpPr>
            <a:spLocks noChangeArrowheads="1"/>
          </p:cNvSpPr>
          <p:nvPr/>
        </p:nvSpPr>
        <p:spPr bwMode="auto">
          <a:xfrm>
            <a:off x="6629400" y="4419600"/>
            <a:ext cx="654050" cy="366713"/>
          </a:xfrm>
          <a:prstGeom prst="rect">
            <a:avLst/>
          </a:prstGeom>
          <a:noFill/>
          <a:ln w="9525">
            <a:noFill/>
            <a:miter lim="800000"/>
            <a:headEnd/>
            <a:tailEnd/>
          </a:ln>
          <a:effectLst/>
        </p:spPr>
        <p:txBody>
          <a:bodyPr wrap="none">
            <a:spAutoFit/>
          </a:bodyPr>
          <a:lstStyle/>
          <a:p>
            <a:pPr>
              <a:defRPr/>
            </a:pPr>
            <a:r>
              <a:rPr lang="en-US" b="1">
                <a:solidFill>
                  <a:schemeClr val="accent2"/>
                </a:solidFill>
                <a:effectLst>
                  <a:outerShdw blurRad="38100" dist="38100" dir="2700000" algn="tl">
                    <a:srgbClr val="000000"/>
                  </a:outerShdw>
                </a:effectLst>
                <a:latin typeface="Arial" charset="0"/>
              </a:rPr>
              <a:t>psig</a:t>
            </a:r>
          </a:p>
        </p:txBody>
      </p:sp>
      <p:sp>
        <p:nvSpPr>
          <p:cNvPr id="22645" name="Rectangle 117"/>
          <p:cNvSpPr>
            <a:spLocks noChangeArrowheads="1"/>
          </p:cNvSpPr>
          <p:nvPr/>
        </p:nvSpPr>
        <p:spPr bwMode="auto">
          <a:xfrm>
            <a:off x="7162800" y="44196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and</a:t>
            </a:r>
          </a:p>
        </p:txBody>
      </p:sp>
      <p:sp>
        <p:nvSpPr>
          <p:cNvPr id="22646" name="Rectangle 118"/>
          <p:cNvSpPr>
            <a:spLocks noChangeArrowheads="1"/>
          </p:cNvSpPr>
          <p:nvPr/>
        </p:nvSpPr>
        <p:spPr bwMode="auto">
          <a:xfrm>
            <a:off x="7620000" y="4419600"/>
            <a:ext cx="704850" cy="366713"/>
          </a:xfrm>
          <a:prstGeom prst="rect">
            <a:avLst/>
          </a:prstGeom>
          <a:noFill/>
          <a:ln w="9525">
            <a:noFill/>
            <a:miter lim="800000"/>
            <a:headEnd/>
            <a:tailEnd/>
          </a:ln>
          <a:effectLst/>
        </p:spPr>
        <p:txBody>
          <a:bodyPr wrap="none">
            <a:spAutoFit/>
          </a:bodyPr>
          <a:lstStyle/>
          <a:p>
            <a:pPr>
              <a:defRPr/>
            </a:pPr>
            <a:r>
              <a:rPr lang="en-US" b="1">
                <a:solidFill>
                  <a:schemeClr val="accent2"/>
                </a:solidFill>
                <a:effectLst>
                  <a:outerShdw blurRad="38100" dist="38100" dir="2700000" algn="tl">
                    <a:srgbClr val="000000"/>
                  </a:outerShdw>
                </a:effectLst>
                <a:latin typeface="Arial" charset="0"/>
              </a:rPr>
              <a:t>psia.</a:t>
            </a:r>
          </a:p>
        </p:txBody>
      </p:sp>
      <p:sp>
        <p:nvSpPr>
          <p:cNvPr id="22647" name="Text Box 119"/>
          <p:cNvSpPr txBox="1">
            <a:spLocks noChangeArrowheads="1"/>
          </p:cNvSpPr>
          <p:nvPr/>
        </p:nvSpPr>
        <p:spPr bwMode="auto">
          <a:xfrm>
            <a:off x="0" y="4724400"/>
            <a:ext cx="9144000" cy="457200"/>
          </a:xfrm>
          <a:prstGeom prst="rect">
            <a:avLst/>
          </a:prstGeom>
          <a:noFill/>
          <a:ln w="9525">
            <a:noFill/>
            <a:miter lim="800000"/>
            <a:headEnd/>
            <a:tailEnd/>
          </a:ln>
          <a:effectLst/>
        </p:spPr>
        <p:txBody>
          <a:bodyPr wrap="square">
            <a:spAutoFit/>
          </a:bodyPr>
          <a:lstStyle/>
          <a:p>
            <a:pPr algn="ctr">
              <a:spcBef>
                <a:spcPct val="50000"/>
              </a:spcBef>
              <a:defRPr/>
            </a:pPr>
            <a:r>
              <a:rPr lang="en-US" sz="2400" b="1" dirty="0">
                <a:latin typeface="Arial" charset="0"/>
              </a:rPr>
              <a:t>psi</a:t>
            </a:r>
            <a:r>
              <a:rPr lang="en-US" sz="2400" b="1" dirty="0">
                <a:solidFill>
                  <a:schemeClr val="accent2"/>
                </a:solidFill>
                <a:effectLst>
                  <a:outerShdw blurRad="38100" dist="38100" dir="2700000" algn="tl">
                    <a:srgbClr val="000000"/>
                  </a:outerShdw>
                </a:effectLst>
                <a:latin typeface="Arial" charset="0"/>
              </a:rPr>
              <a:t>g</a:t>
            </a:r>
            <a:r>
              <a:rPr lang="en-US" b="1" dirty="0">
                <a:latin typeface="Arial" charset="0"/>
              </a:rPr>
              <a:t> stands for </a:t>
            </a:r>
            <a:r>
              <a:rPr lang="en-US" b="1" dirty="0">
                <a:solidFill>
                  <a:schemeClr val="accent2"/>
                </a:solidFill>
                <a:effectLst>
                  <a:outerShdw blurRad="38100" dist="38100" dir="2700000" algn="tl">
                    <a:srgbClr val="000000"/>
                  </a:outerShdw>
                </a:effectLst>
                <a:latin typeface="Arial" charset="0"/>
              </a:rPr>
              <a:t>g</a:t>
            </a:r>
            <a:r>
              <a:rPr lang="en-US" b="1" dirty="0">
                <a:latin typeface="Arial" charset="0"/>
              </a:rPr>
              <a:t>auge pressure and </a:t>
            </a:r>
            <a:r>
              <a:rPr lang="en-US" sz="2400" b="1" dirty="0" err="1">
                <a:latin typeface="Arial" charset="0"/>
              </a:rPr>
              <a:t>psi</a:t>
            </a:r>
            <a:r>
              <a:rPr lang="en-US" sz="2400" b="1" dirty="0" err="1">
                <a:solidFill>
                  <a:schemeClr val="accent2"/>
                </a:solidFill>
                <a:effectLst>
                  <a:outerShdw blurRad="38100" dist="38100" dir="2700000" algn="tl">
                    <a:srgbClr val="000000"/>
                  </a:outerShdw>
                </a:effectLst>
                <a:latin typeface="Arial" charset="0"/>
              </a:rPr>
              <a:t>a</a:t>
            </a:r>
            <a:r>
              <a:rPr lang="en-US" b="1" dirty="0">
                <a:latin typeface="Arial" charset="0"/>
              </a:rPr>
              <a:t> stands for </a:t>
            </a:r>
            <a:r>
              <a:rPr lang="en-US" b="1" dirty="0">
                <a:solidFill>
                  <a:schemeClr val="accent2"/>
                </a:solidFill>
                <a:effectLst>
                  <a:outerShdw blurRad="38100" dist="38100" dir="2700000" algn="tl">
                    <a:srgbClr val="000000"/>
                  </a:outerShdw>
                </a:effectLst>
                <a:latin typeface="Arial" charset="0"/>
              </a:rPr>
              <a:t>a</a:t>
            </a:r>
            <a:r>
              <a:rPr lang="en-US" b="1" dirty="0">
                <a:latin typeface="Arial" charset="0"/>
              </a:rPr>
              <a:t>bsolute pressure.</a:t>
            </a:r>
          </a:p>
        </p:txBody>
      </p:sp>
      <p:sp>
        <p:nvSpPr>
          <p:cNvPr id="8250" name="Line 121"/>
          <p:cNvSpPr>
            <a:spLocks noChangeShapeType="1"/>
          </p:cNvSpPr>
          <p:nvPr/>
        </p:nvSpPr>
        <p:spPr bwMode="auto">
          <a:xfrm>
            <a:off x="2362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1" name="Line 122"/>
          <p:cNvSpPr>
            <a:spLocks noChangeShapeType="1"/>
          </p:cNvSpPr>
          <p:nvPr/>
        </p:nvSpPr>
        <p:spPr bwMode="auto">
          <a:xfrm>
            <a:off x="2362200" y="3200400"/>
            <a:ext cx="2286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2" name="Line 123"/>
          <p:cNvSpPr>
            <a:spLocks noChangeShapeType="1"/>
          </p:cNvSpPr>
          <p:nvPr/>
        </p:nvSpPr>
        <p:spPr bwMode="auto">
          <a:xfrm>
            <a:off x="2438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3" name="Line 124"/>
          <p:cNvSpPr>
            <a:spLocks noChangeShapeType="1"/>
          </p:cNvSpPr>
          <p:nvPr/>
        </p:nvSpPr>
        <p:spPr bwMode="auto">
          <a:xfrm>
            <a:off x="2514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4" name="Line 125"/>
          <p:cNvSpPr>
            <a:spLocks noChangeShapeType="1"/>
          </p:cNvSpPr>
          <p:nvPr/>
        </p:nvSpPr>
        <p:spPr bwMode="auto">
          <a:xfrm>
            <a:off x="2590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5" name="Line 126"/>
          <p:cNvSpPr>
            <a:spLocks noChangeShapeType="1"/>
          </p:cNvSpPr>
          <p:nvPr/>
        </p:nvSpPr>
        <p:spPr bwMode="auto">
          <a:xfrm>
            <a:off x="2667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6" name="Line 127"/>
          <p:cNvSpPr>
            <a:spLocks noChangeShapeType="1"/>
          </p:cNvSpPr>
          <p:nvPr/>
        </p:nvSpPr>
        <p:spPr bwMode="auto">
          <a:xfrm>
            <a:off x="2743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7" name="Line 128"/>
          <p:cNvSpPr>
            <a:spLocks noChangeShapeType="1"/>
          </p:cNvSpPr>
          <p:nvPr/>
        </p:nvSpPr>
        <p:spPr bwMode="auto">
          <a:xfrm>
            <a:off x="2819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8" name="Line 129"/>
          <p:cNvSpPr>
            <a:spLocks noChangeShapeType="1"/>
          </p:cNvSpPr>
          <p:nvPr/>
        </p:nvSpPr>
        <p:spPr bwMode="auto">
          <a:xfrm>
            <a:off x="2895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9" name="Line 130"/>
          <p:cNvSpPr>
            <a:spLocks noChangeShapeType="1"/>
          </p:cNvSpPr>
          <p:nvPr/>
        </p:nvSpPr>
        <p:spPr bwMode="auto">
          <a:xfrm>
            <a:off x="2971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0" name="Line 131"/>
          <p:cNvSpPr>
            <a:spLocks noChangeShapeType="1"/>
          </p:cNvSpPr>
          <p:nvPr/>
        </p:nvSpPr>
        <p:spPr bwMode="auto">
          <a:xfrm>
            <a:off x="3048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1" name="Line 132"/>
          <p:cNvSpPr>
            <a:spLocks noChangeShapeType="1"/>
          </p:cNvSpPr>
          <p:nvPr/>
        </p:nvSpPr>
        <p:spPr bwMode="auto">
          <a:xfrm>
            <a:off x="3124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2" name="Line 133"/>
          <p:cNvSpPr>
            <a:spLocks noChangeShapeType="1"/>
          </p:cNvSpPr>
          <p:nvPr/>
        </p:nvSpPr>
        <p:spPr bwMode="auto">
          <a:xfrm>
            <a:off x="3200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3" name="Line 134"/>
          <p:cNvSpPr>
            <a:spLocks noChangeShapeType="1"/>
          </p:cNvSpPr>
          <p:nvPr/>
        </p:nvSpPr>
        <p:spPr bwMode="auto">
          <a:xfrm>
            <a:off x="3276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4" name="Line 135"/>
          <p:cNvSpPr>
            <a:spLocks noChangeShapeType="1"/>
          </p:cNvSpPr>
          <p:nvPr/>
        </p:nvSpPr>
        <p:spPr bwMode="auto">
          <a:xfrm>
            <a:off x="3352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5" name="Line 136"/>
          <p:cNvSpPr>
            <a:spLocks noChangeShapeType="1"/>
          </p:cNvSpPr>
          <p:nvPr/>
        </p:nvSpPr>
        <p:spPr bwMode="auto">
          <a:xfrm>
            <a:off x="3429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6" name="Line 137"/>
          <p:cNvSpPr>
            <a:spLocks noChangeShapeType="1"/>
          </p:cNvSpPr>
          <p:nvPr/>
        </p:nvSpPr>
        <p:spPr bwMode="auto">
          <a:xfrm>
            <a:off x="3505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7" name="Line 138"/>
          <p:cNvSpPr>
            <a:spLocks noChangeShapeType="1"/>
          </p:cNvSpPr>
          <p:nvPr/>
        </p:nvSpPr>
        <p:spPr bwMode="auto">
          <a:xfrm>
            <a:off x="3581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8" name="Line 139"/>
          <p:cNvSpPr>
            <a:spLocks noChangeShapeType="1"/>
          </p:cNvSpPr>
          <p:nvPr/>
        </p:nvSpPr>
        <p:spPr bwMode="auto">
          <a:xfrm>
            <a:off x="3657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69" name="Line 140"/>
          <p:cNvSpPr>
            <a:spLocks noChangeShapeType="1"/>
          </p:cNvSpPr>
          <p:nvPr/>
        </p:nvSpPr>
        <p:spPr bwMode="auto">
          <a:xfrm>
            <a:off x="3733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0" name="Line 141"/>
          <p:cNvSpPr>
            <a:spLocks noChangeShapeType="1"/>
          </p:cNvSpPr>
          <p:nvPr/>
        </p:nvSpPr>
        <p:spPr bwMode="auto">
          <a:xfrm>
            <a:off x="3810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1" name="Line 142"/>
          <p:cNvSpPr>
            <a:spLocks noChangeShapeType="1"/>
          </p:cNvSpPr>
          <p:nvPr/>
        </p:nvSpPr>
        <p:spPr bwMode="auto">
          <a:xfrm>
            <a:off x="3886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2" name="Line 143"/>
          <p:cNvSpPr>
            <a:spLocks noChangeShapeType="1"/>
          </p:cNvSpPr>
          <p:nvPr/>
        </p:nvSpPr>
        <p:spPr bwMode="auto">
          <a:xfrm>
            <a:off x="3962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3" name="Line 144"/>
          <p:cNvSpPr>
            <a:spLocks noChangeShapeType="1"/>
          </p:cNvSpPr>
          <p:nvPr/>
        </p:nvSpPr>
        <p:spPr bwMode="auto">
          <a:xfrm>
            <a:off x="4038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4" name="Line 145"/>
          <p:cNvSpPr>
            <a:spLocks noChangeShapeType="1"/>
          </p:cNvSpPr>
          <p:nvPr/>
        </p:nvSpPr>
        <p:spPr bwMode="auto">
          <a:xfrm>
            <a:off x="4114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5" name="Line 146"/>
          <p:cNvSpPr>
            <a:spLocks noChangeShapeType="1"/>
          </p:cNvSpPr>
          <p:nvPr/>
        </p:nvSpPr>
        <p:spPr bwMode="auto">
          <a:xfrm>
            <a:off x="4191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6" name="Line 147"/>
          <p:cNvSpPr>
            <a:spLocks noChangeShapeType="1"/>
          </p:cNvSpPr>
          <p:nvPr/>
        </p:nvSpPr>
        <p:spPr bwMode="auto">
          <a:xfrm>
            <a:off x="4267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7" name="Line 148"/>
          <p:cNvSpPr>
            <a:spLocks noChangeShapeType="1"/>
          </p:cNvSpPr>
          <p:nvPr/>
        </p:nvSpPr>
        <p:spPr bwMode="auto">
          <a:xfrm>
            <a:off x="4343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8" name="Line 149"/>
          <p:cNvSpPr>
            <a:spLocks noChangeShapeType="1"/>
          </p:cNvSpPr>
          <p:nvPr/>
        </p:nvSpPr>
        <p:spPr bwMode="auto">
          <a:xfrm>
            <a:off x="4419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79" name="Line 150"/>
          <p:cNvSpPr>
            <a:spLocks noChangeShapeType="1"/>
          </p:cNvSpPr>
          <p:nvPr/>
        </p:nvSpPr>
        <p:spPr bwMode="auto">
          <a:xfrm>
            <a:off x="4495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0" name="Line 151"/>
          <p:cNvSpPr>
            <a:spLocks noChangeShapeType="1"/>
          </p:cNvSpPr>
          <p:nvPr/>
        </p:nvSpPr>
        <p:spPr bwMode="auto">
          <a:xfrm>
            <a:off x="4572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1" name="Line 152"/>
          <p:cNvSpPr>
            <a:spLocks noChangeShapeType="1"/>
          </p:cNvSpPr>
          <p:nvPr/>
        </p:nvSpPr>
        <p:spPr bwMode="auto">
          <a:xfrm>
            <a:off x="4648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2" name="Text Box 153"/>
          <p:cNvSpPr txBox="1">
            <a:spLocks noChangeArrowheads="1"/>
          </p:cNvSpPr>
          <p:nvPr/>
        </p:nvSpPr>
        <p:spPr bwMode="auto">
          <a:xfrm>
            <a:off x="2209800" y="2819400"/>
            <a:ext cx="228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0</a:t>
            </a:r>
          </a:p>
        </p:txBody>
      </p:sp>
      <p:sp>
        <p:nvSpPr>
          <p:cNvPr id="8283" name="Text Box 154"/>
          <p:cNvSpPr txBox="1">
            <a:spLocks noChangeArrowheads="1"/>
          </p:cNvSpPr>
          <p:nvPr/>
        </p:nvSpPr>
        <p:spPr bwMode="auto">
          <a:xfrm>
            <a:off x="2971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10</a:t>
            </a:r>
          </a:p>
        </p:txBody>
      </p:sp>
      <p:sp>
        <p:nvSpPr>
          <p:cNvPr id="8284" name="Text Box 155"/>
          <p:cNvSpPr txBox="1">
            <a:spLocks noChangeArrowheads="1"/>
          </p:cNvSpPr>
          <p:nvPr/>
        </p:nvSpPr>
        <p:spPr bwMode="auto">
          <a:xfrm>
            <a:off x="3733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20</a:t>
            </a:r>
          </a:p>
        </p:txBody>
      </p:sp>
      <p:sp>
        <p:nvSpPr>
          <p:cNvPr id="8285" name="Text Box 156"/>
          <p:cNvSpPr txBox="1">
            <a:spLocks noChangeArrowheads="1"/>
          </p:cNvSpPr>
          <p:nvPr/>
        </p:nvSpPr>
        <p:spPr bwMode="auto">
          <a:xfrm>
            <a:off x="4495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30</a:t>
            </a:r>
          </a:p>
        </p:txBody>
      </p:sp>
      <p:sp>
        <p:nvSpPr>
          <p:cNvPr id="8286" name="Line 157"/>
          <p:cNvSpPr>
            <a:spLocks noChangeShapeType="1"/>
          </p:cNvSpPr>
          <p:nvPr/>
        </p:nvSpPr>
        <p:spPr bwMode="auto">
          <a:xfrm>
            <a:off x="4648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7" name="Line 158"/>
          <p:cNvSpPr>
            <a:spLocks noChangeShapeType="1"/>
          </p:cNvSpPr>
          <p:nvPr/>
        </p:nvSpPr>
        <p:spPr bwMode="auto">
          <a:xfrm>
            <a:off x="4648200" y="3200400"/>
            <a:ext cx="2286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8" name="Line 159"/>
          <p:cNvSpPr>
            <a:spLocks noChangeShapeType="1"/>
          </p:cNvSpPr>
          <p:nvPr/>
        </p:nvSpPr>
        <p:spPr bwMode="auto">
          <a:xfrm>
            <a:off x="4724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89" name="Line 160"/>
          <p:cNvSpPr>
            <a:spLocks noChangeShapeType="1"/>
          </p:cNvSpPr>
          <p:nvPr/>
        </p:nvSpPr>
        <p:spPr bwMode="auto">
          <a:xfrm>
            <a:off x="4800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0" name="Line 161"/>
          <p:cNvSpPr>
            <a:spLocks noChangeShapeType="1"/>
          </p:cNvSpPr>
          <p:nvPr/>
        </p:nvSpPr>
        <p:spPr bwMode="auto">
          <a:xfrm>
            <a:off x="4876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1" name="Line 162"/>
          <p:cNvSpPr>
            <a:spLocks noChangeShapeType="1"/>
          </p:cNvSpPr>
          <p:nvPr/>
        </p:nvSpPr>
        <p:spPr bwMode="auto">
          <a:xfrm>
            <a:off x="4953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2" name="Line 163"/>
          <p:cNvSpPr>
            <a:spLocks noChangeShapeType="1"/>
          </p:cNvSpPr>
          <p:nvPr/>
        </p:nvSpPr>
        <p:spPr bwMode="auto">
          <a:xfrm>
            <a:off x="5029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3" name="Line 164"/>
          <p:cNvSpPr>
            <a:spLocks noChangeShapeType="1"/>
          </p:cNvSpPr>
          <p:nvPr/>
        </p:nvSpPr>
        <p:spPr bwMode="auto">
          <a:xfrm>
            <a:off x="5105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4" name="Line 165"/>
          <p:cNvSpPr>
            <a:spLocks noChangeShapeType="1"/>
          </p:cNvSpPr>
          <p:nvPr/>
        </p:nvSpPr>
        <p:spPr bwMode="auto">
          <a:xfrm>
            <a:off x="5181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5" name="Line 166"/>
          <p:cNvSpPr>
            <a:spLocks noChangeShapeType="1"/>
          </p:cNvSpPr>
          <p:nvPr/>
        </p:nvSpPr>
        <p:spPr bwMode="auto">
          <a:xfrm>
            <a:off x="5257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 name="Line 167"/>
          <p:cNvSpPr>
            <a:spLocks noChangeShapeType="1"/>
          </p:cNvSpPr>
          <p:nvPr/>
        </p:nvSpPr>
        <p:spPr bwMode="auto">
          <a:xfrm>
            <a:off x="5334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 name="Line 168"/>
          <p:cNvSpPr>
            <a:spLocks noChangeShapeType="1"/>
          </p:cNvSpPr>
          <p:nvPr/>
        </p:nvSpPr>
        <p:spPr bwMode="auto">
          <a:xfrm>
            <a:off x="5410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 name="Line 169"/>
          <p:cNvSpPr>
            <a:spLocks noChangeShapeType="1"/>
          </p:cNvSpPr>
          <p:nvPr/>
        </p:nvSpPr>
        <p:spPr bwMode="auto">
          <a:xfrm>
            <a:off x="5486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9" name="Line 170"/>
          <p:cNvSpPr>
            <a:spLocks noChangeShapeType="1"/>
          </p:cNvSpPr>
          <p:nvPr/>
        </p:nvSpPr>
        <p:spPr bwMode="auto">
          <a:xfrm>
            <a:off x="5562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0" name="Line 171"/>
          <p:cNvSpPr>
            <a:spLocks noChangeShapeType="1"/>
          </p:cNvSpPr>
          <p:nvPr/>
        </p:nvSpPr>
        <p:spPr bwMode="auto">
          <a:xfrm>
            <a:off x="5638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1" name="Line 172"/>
          <p:cNvSpPr>
            <a:spLocks noChangeShapeType="1"/>
          </p:cNvSpPr>
          <p:nvPr/>
        </p:nvSpPr>
        <p:spPr bwMode="auto">
          <a:xfrm>
            <a:off x="5715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2" name="Line 173"/>
          <p:cNvSpPr>
            <a:spLocks noChangeShapeType="1"/>
          </p:cNvSpPr>
          <p:nvPr/>
        </p:nvSpPr>
        <p:spPr bwMode="auto">
          <a:xfrm>
            <a:off x="5791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3" name="Line 174"/>
          <p:cNvSpPr>
            <a:spLocks noChangeShapeType="1"/>
          </p:cNvSpPr>
          <p:nvPr/>
        </p:nvSpPr>
        <p:spPr bwMode="auto">
          <a:xfrm>
            <a:off x="5867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 name="Line 175"/>
          <p:cNvSpPr>
            <a:spLocks noChangeShapeType="1"/>
          </p:cNvSpPr>
          <p:nvPr/>
        </p:nvSpPr>
        <p:spPr bwMode="auto">
          <a:xfrm>
            <a:off x="5943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5" name="Line 176"/>
          <p:cNvSpPr>
            <a:spLocks noChangeShapeType="1"/>
          </p:cNvSpPr>
          <p:nvPr/>
        </p:nvSpPr>
        <p:spPr bwMode="auto">
          <a:xfrm>
            <a:off x="6019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 name="Line 177"/>
          <p:cNvSpPr>
            <a:spLocks noChangeShapeType="1"/>
          </p:cNvSpPr>
          <p:nvPr/>
        </p:nvSpPr>
        <p:spPr bwMode="auto">
          <a:xfrm>
            <a:off x="6096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 name="Line 178"/>
          <p:cNvSpPr>
            <a:spLocks noChangeShapeType="1"/>
          </p:cNvSpPr>
          <p:nvPr/>
        </p:nvSpPr>
        <p:spPr bwMode="auto">
          <a:xfrm>
            <a:off x="6172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8" name="Line 179"/>
          <p:cNvSpPr>
            <a:spLocks noChangeShapeType="1"/>
          </p:cNvSpPr>
          <p:nvPr/>
        </p:nvSpPr>
        <p:spPr bwMode="auto">
          <a:xfrm>
            <a:off x="6248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 name="Line 180"/>
          <p:cNvSpPr>
            <a:spLocks noChangeShapeType="1"/>
          </p:cNvSpPr>
          <p:nvPr/>
        </p:nvSpPr>
        <p:spPr bwMode="auto">
          <a:xfrm>
            <a:off x="6324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0" name="Line 181"/>
          <p:cNvSpPr>
            <a:spLocks noChangeShapeType="1"/>
          </p:cNvSpPr>
          <p:nvPr/>
        </p:nvSpPr>
        <p:spPr bwMode="auto">
          <a:xfrm>
            <a:off x="6400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1" name="Line 182"/>
          <p:cNvSpPr>
            <a:spLocks noChangeShapeType="1"/>
          </p:cNvSpPr>
          <p:nvPr/>
        </p:nvSpPr>
        <p:spPr bwMode="auto">
          <a:xfrm>
            <a:off x="6477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2" name="Line 183"/>
          <p:cNvSpPr>
            <a:spLocks noChangeShapeType="1"/>
          </p:cNvSpPr>
          <p:nvPr/>
        </p:nvSpPr>
        <p:spPr bwMode="auto">
          <a:xfrm>
            <a:off x="6553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3" name="Line 184"/>
          <p:cNvSpPr>
            <a:spLocks noChangeShapeType="1"/>
          </p:cNvSpPr>
          <p:nvPr/>
        </p:nvSpPr>
        <p:spPr bwMode="auto">
          <a:xfrm>
            <a:off x="6629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4" name="Line 185"/>
          <p:cNvSpPr>
            <a:spLocks noChangeShapeType="1"/>
          </p:cNvSpPr>
          <p:nvPr/>
        </p:nvSpPr>
        <p:spPr bwMode="auto">
          <a:xfrm>
            <a:off x="6705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5" name="Line 186"/>
          <p:cNvSpPr>
            <a:spLocks noChangeShapeType="1"/>
          </p:cNvSpPr>
          <p:nvPr/>
        </p:nvSpPr>
        <p:spPr bwMode="auto">
          <a:xfrm>
            <a:off x="6781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6" name="Line 187"/>
          <p:cNvSpPr>
            <a:spLocks noChangeShapeType="1"/>
          </p:cNvSpPr>
          <p:nvPr/>
        </p:nvSpPr>
        <p:spPr bwMode="auto">
          <a:xfrm>
            <a:off x="6858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7" name="Line 188"/>
          <p:cNvSpPr>
            <a:spLocks noChangeShapeType="1"/>
          </p:cNvSpPr>
          <p:nvPr/>
        </p:nvSpPr>
        <p:spPr bwMode="auto">
          <a:xfrm>
            <a:off x="6934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8" name="Text Box 190"/>
          <p:cNvSpPr txBox="1">
            <a:spLocks noChangeArrowheads="1"/>
          </p:cNvSpPr>
          <p:nvPr/>
        </p:nvSpPr>
        <p:spPr bwMode="auto">
          <a:xfrm>
            <a:off x="5257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40</a:t>
            </a:r>
          </a:p>
        </p:txBody>
      </p:sp>
      <p:sp>
        <p:nvSpPr>
          <p:cNvPr id="8319" name="Text Box 191"/>
          <p:cNvSpPr txBox="1">
            <a:spLocks noChangeArrowheads="1"/>
          </p:cNvSpPr>
          <p:nvPr/>
        </p:nvSpPr>
        <p:spPr bwMode="auto">
          <a:xfrm>
            <a:off x="6019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50</a:t>
            </a:r>
          </a:p>
        </p:txBody>
      </p:sp>
      <p:sp>
        <p:nvSpPr>
          <p:cNvPr id="8320" name="Text Box 192"/>
          <p:cNvSpPr txBox="1">
            <a:spLocks noChangeArrowheads="1"/>
          </p:cNvSpPr>
          <p:nvPr/>
        </p:nvSpPr>
        <p:spPr bwMode="auto">
          <a:xfrm>
            <a:off x="6781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60</a:t>
            </a:r>
          </a:p>
        </p:txBody>
      </p:sp>
      <p:sp>
        <p:nvSpPr>
          <p:cNvPr id="22721" name="Line 193"/>
          <p:cNvSpPr>
            <a:spLocks noChangeShapeType="1"/>
          </p:cNvSpPr>
          <p:nvPr/>
        </p:nvSpPr>
        <p:spPr bwMode="auto">
          <a:xfrm>
            <a:off x="3505200" y="2819400"/>
            <a:ext cx="0" cy="2286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322" name="Line 199"/>
          <p:cNvSpPr>
            <a:spLocks noChangeShapeType="1"/>
          </p:cNvSpPr>
          <p:nvPr/>
        </p:nvSpPr>
        <p:spPr bwMode="auto">
          <a:xfrm>
            <a:off x="2362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23" name="Line 200"/>
          <p:cNvSpPr>
            <a:spLocks noChangeShapeType="1"/>
          </p:cNvSpPr>
          <p:nvPr/>
        </p:nvSpPr>
        <p:spPr bwMode="auto">
          <a:xfrm>
            <a:off x="2438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24" name="Line 201"/>
          <p:cNvSpPr>
            <a:spLocks noChangeShapeType="1"/>
          </p:cNvSpPr>
          <p:nvPr/>
        </p:nvSpPr>
        <p:spPr bwMode="auto">
          <a:xfrm>
            <a:off x="2514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25" name="Line 202"/>
          <p:cNvSpPr>
            <a:spLocks noChangeShapeType="1"/>
          </p:cNvSpPr>
          <p:nvPr/>
        </p:nvSpPr>
        <p:spPr bwMode="auto">
          <a:xfrm>
            <a:off x="2590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26" name="Line 203"/>
          <p:cNvSpPr>
            <a:spLocks noChangeShapeType="1"/>
          </p:cNvSpPr>
          <p:nvPr/>
        </p:nvSpPr>
        <p:spPr bwMode="auto">
          <a:xfrm>
            <a:off x="2667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27" name="Line 204"/>
          <p:cNvSpPr>
            <a:spLocks noChangeShapeType="1"/>
          </p:cNvSpPr>
          <p:nvPr/>
        </p:nvSpPr>
        <p:spPr bwMode="auto">
          <a:xfrm>
            <a:off x="2743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28" name="Line 205"/>
          <p:cNvSpPr>
            <a:spLocks noChangeShapeType="1"/>
          </p:cNvSpPr>
          <p:nvPr/>
        </p:nvSpPr>
        <p:spPr bwMode="auto">
          <a:xfrm>
            <a:off x="2819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29" name="Line 206"/>
          <p:cNvSpPr>
            <a:spLocks noChangeShapeType="1"/>
          </p:cNvSpPr>
          <p:nvPr/>
        </p:nvSpPr>
        <p:spPr bwMode="auto">
          <a:xfrm>
            <a:off x="2895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0" name="Line 207"/>
          <p:cNvSpPr>
            <a:spLocks noChangeShapeType="1"/>
          </p:cNvSpPr>
          <p:nvPr/>
        </p:nvSpPr>
        <p:spPr bwMode="auto">
          <a:xfrm>
            <a:off x="2971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1" name="Line 208"/>
          <p:cNvSpPr>
            <a:spLocks noChangeShapeType="1"/>
          </p:cNvSpPr>
          <p:nvPr/>
        </p:nvSpPr>
        <p:spPr bwMode="auto">
          <a:xfrm>
            <a:off x="3048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2" name="Line 209"/>
          <p:cNvSpPr>
            <a:spLocks noChangeShapeType="1"/>
          </p:cNvSpPr>
          <p:nvPr/>
        </p:nvSpPr>
        <p:spPr bwMode="auto">
          <a:xfrm>
            <a:off x="31242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3" name="Line 210"/>
          <p:cNvSpPr>
            <a:spLocks noChangeShapeType="1"/>
          </p:cNvSpPr>
          <p:nvPr/>
        </p:nvSpPr>
        <p:spPr bwMode="auto">
          <a:xfrm>
            <a:off x="3200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4" name="Line 211"/>
          <p:cNvSpPr>
            <a:spLocks noChangeShapeType="1"/>
          </p:cNvSpPr>
          <p:nvPr/>
        </p:nvSpPr>
        <p:spPr bwMode="auto">
          <a:xfrm>
            <a:off x="3276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5" name="Line 212"/>
          <p:cNvSpPr>
            <a:spLocks noChangeShapeType="1"/>
          </p:cNvSpPr>
          <p:nvPr/>
        </p:nvSpPr>
        <p:spPr bwMode="auto">
          <a:xfrm>
            <a:off x="3352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6" name="Line 213"/>
          <p:cNvSpPr>
            <a:spLocks noChangeShapeType="1"/>
          </p:cNvSpPr>
          <p:nvPr/>
        </p:nvSpPr>
        <p:spPr bwMode="auto">
          <a:xfrm>
            <a:off x="3429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7" name="Line 214"/>
          <p:cNvSpPr>
            <a:spLocks noChangeShapeType="1"/>
          </p:cNvSpPr>
          <p:nvPr/>
        </p:nvSpPr>
        <p:spPr bwMode="auto">
          <a:xfrm>
            <a:off x="3505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8" name="Line 215"/>
          <p:cNvSpPr>
            <a:spLocks noChangeShapeType="1"/>
          </p:cNvSpPr>
          <p:nvPr/>
        </p:nvSpPr>
        <p:spPr bwMode="auto">
          <a:xfrm>
            <a:off x="3581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39" name="Text Box 216"/>
          <p:cNvSpPr txBox="1">
            <a:spLocks noChangeArrowheads="1"/>
          </p:cNvSpPr>
          <p:nvPr/>
        </p:nvSpPr>
        <p:spPr bwMode="auto">
          <a:xfrm>
            <a:off x="2133600" y="914400"/>
            <a:ext cx="457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-14.7</a:t>
            </a:r>
          </a:p>
        </p:txBody>
      </p:sp>
      <p:sp>
        <p:nvSpPr>
          <p:cNvPr id="8340" name="Text Box 217"/>
          <p:cNvSpPr txBox="1">
            <a:spLocks noChangeArrowheads="1"/>
          </p:cNvSpPr>
          <p:nvPr/>
        </p:nvSpPr>
        <p:spPr bwMode="auto">
          <a:xfrm>
            <a:off x="2590800" y="914400"/>
            <a:ext cx="3810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-10</a:t>
            </a:r>
          </a:p>
        </p:txBody>
      </p:sp>
    </p:spTree>
    <p:custDataLst>
      <p:tags r:id="rId1"/>
    </p:custDataLst>
  </p:cSld>
  <p:clrMapOvr>
    <a:masterClrMapping/>
  </p:clrMapOvr>
  <p:transition advTm="6698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638"/>
                                        </p:tgtEl>
                                        <p:attrNameLst>
                                          <p:attrName>style.visibility</p:attrName>
                                        </p:attrNameLst>
                                      </p:cBhvr>
                                      <p:to>
                                        <p:strVal val="visible"/>
                                      </p:to>
                                    </p:set>
                                    <p:animEffect transition="in" filter="fade">
                                      <p:cBhvr>
                                        <p:cTn id="7" dur="2000"/>
                                        <p:tgtEl>
                                          <p:spTgt spid="226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0" presetClass="path" presetSubtype="0" repeatCount="2000" accel="50000" decel="50000" autoRev="1" fill="hold" grpId="0" nodeType="clickEffect">
                                  <p:stCondLst>
                                    <p:cond delay="0"/>
                                  </p:stCondLst>
                                  <p:childTnLst>
                                    <p:animMotion origin="layout" path="M 0 0 L 0.25 0 " pathEditMode="relative" ptsTypes="AA">
                                      <p:cBhvr>
                                        <p:cTn id="11" dur="3000" fill="hold"/>
                                        <p:tgtEl>
                                          <p:spTgt spid="22590"/>
                                        </p:tgtEl>
                                        <p:attrNameLst>
                                          <p:attrName>ppt_x</p:attrName>
                                          <p:attrName>ppt_y</p:attrName>
                                        </p:attrNameLst>
                                      </p:cBhvr>
                                    </p:animMotion>
                                  </p:childTnLst>
                                </p:cTn>
                              </p:par>
                              <p:par>
                                <p:cTn id="12" presetID="0" presetClass="path" presetSubtype="0" repeatCount="2000" accel="50000" decel="50000" autoRev="1" fill="hold" grpId="0" nodeType="withEffect">
                                  <p:stCondLst>
                                    <p:cond delay="0"/>
                                  </p:stCondLst>
                                  <p:childTnLst>
                                    <p:animMotion origin="layout" path="M 0 0 L 0.25 0 " pathEditMode="relative" ptsTypes="AA">
                                      <p:cBhvr>
                                        <p:cTn id="13" dur="3000" fill="hold"/>
                                        <p:tgtEl>
                                          <p:spTgt spid="22591"/>
                                        </p:tgtEl>
                                        <p:attrNameLst>
                                          <p:attrName>ppt_x</p:attrName>
                                          <p:attrName>ppt_y</p:attrName>
                                        </p:attrNameLst>
                                      </p:cBhvr>
                                    </p:animMotion>
                                  </p:childTnLst>
                                </p:cTn>
                              </p:par>
                              <p:par>
                                <p:cTn id="14" presetID="0" presetClass="path" presetSubtype="0" repeatCount="2000" accel="50000" decel="50000" autoRev="1" fill="hold" grpId="0" nodeType="withEffect">
                                  <p:stCondLst>
                                    <p:cond delay="0"/>
                                  </p:stCondLst>
                                  <p:childTnLst>
                                    <p:animMotion origin="layout" path="M 0 0 L 0.25 0 " pathEditMode="relative" ptsTypes="AA">
                                      <p:cBhvr>
                                        <p:cTn id="15" dur="3000" fill="hold"/>
                                        <p:tgtEl>
                                          <p:spTgt spid="22628"/>
                                        </p:tgtEl>
                                        <p:attrNameLst>
                                          <p:attrName>ppt_x</p:attrName>
                                          <p:attrName>ppt_y</p:attrName>
                                        </p:attrNameLst>
                                      </p:cBhvr>
                                    </p:animMotion>
                                  </p:childTnLst>
                                </p:cTn>
                              </p:par>
                              <p:par>
                                <p:cTn id="16" presetID="0" presetClass="path" presetSubtype="0" repeatCount="2000" accel="50000" decel="50000" autoRev="1" fill="hold" grpId="0" nodeType="withEffect">
                                  <p:stCondLst>
                                    <p:cond delay="0"/>
                                  </p:stCondLst>
                                  <p:childTnLst>
                                    <p:animMotion origin="layout" path="M 0 0 L 0.25 0 " pathEditMode="relative" ptsTypes="AA">
                                      <p:cBhvr>
                                        <p:cTn id="17" dur="3000" fill="hold"/>
                                        <p:tgtEl>
                                          <p:spTgt spid="22629"/>
                                        </p:tgtEl>
                                        <p:attrNameLst>
                                          <p:attrName>ppt_x</p:attrName>
                                          <p:attrName>ppt_y</p:attrName>
                                        </p:attrNameLst>
                                      </p:cBhvr>
                                    </p:animMotion>
                                  </p:childTnLst>
                                </p:cTn>
                              </p:par>
                              <p:par>
                                <p:cTn id="18" presetID="0" presetClass="path" presetSubtype="0" repeatCount="2000" accel="50000" decel="50000" autoRev="1" fill="hold" grpId="0" nodeType="withEffect">
                                  <p:stCondLst>
                                    <p:cond delay="0"/>
                                  </p:stCondLst>
                                  <p:childTnLst>
                                    <p:animMotion origin="layout" path="M 0 0 L 0.25 0 " pathEditMode="relative" ptsTypes="AA">
                                      <p:cBhvr>
                                        <p:cTn id="19" dur="3000" fill="hold"/>
                                        <p:tgtEl>
                                          <p:spTgt spid="22631"/>
                                        </p:tgtEl>
                                        <p:attrNameLst>
                                          <p:attrName>ppt_x</p:attrName>
                                          <p:attrName>ppt_y</p:attrName>
                                        </p:attrNameLst>
                                      </p:cBhvr>
                                    </p:animMotion>
                                  </p:childTnLst>
                                </p:cTn>
                              </p:par>
                              <p:par>
                                <p:cTn id="20" presetID="0" presetClass="path" presetSubtype="0" repeatCount="2000" accel="50000" decel="50000" autoRev="1" fill="hold" grpId="0" nodeType="withEffect">
                                  <p:stCondLst>
                                    <p:cond delay="0"/>
                                  </p:stCondLst>
                                  <p:childTnLst>
                                    <p:animMotion origin="layout" path="M 0 0 L 0.25 0 " pathEditMode="relative" ptsTypes="AA">
                                      <p:cBhvr>
                                        <p:cTn id="21" dur="3000" fill="hold"/>
                                        <p:tgtEl>
                                          <p:spTgt spid="22632"/>
                                        </p:tgtEl>
                                        <p:attrNameLst>
                                          <p:attrName>ppt_x</p:attrName>
                                          <p:attrName>ppt_y</p:attrName>
                                        </p:attrNameLst>
                                      </p:cBhvr>
                                    </p:animMotion>
                                  </p:childTnLst>
                                </p:cTn>
                              </p:par>
                              <p:par>
                                <p:cTn id="22" presetID="0" presetClass="path" presetSubtype="0" repeatCount="2000" accel="50000" decel="50000" autoRev="1" fill="hold" grpId="0" nodeType="withEffect">
                                  <p:stCondLst>
                                    <p:cond delay="0"/>
                                  </p:stCondLst>
                                  <p:childTnLst>
                                    <p:animMotion origin="layout" path="M 0 0 L 0.25 0 " pathEditMode="relative" ptsTypes="AA">
                                      <p:cBhvr>
                                        <p:cTn id="23" dur="3000" fill="hold"/>
                                        <p:tgtEl>
                                          <p:spTgt spid="22721"/>
                                        </p:tgtEl>
                                        <p:attrNameLst>
                                          <p:attrName>ppt_x</p:attrName>
                                          <p:attrName>ppt_y</p:attrName>
                                        </p:attrNameLst>
                                      </p:cBhvr>
                                    </p:animMotion>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2641"/>
                                        </p:tgtEl>
                                        <p:attrNameLst>
                                          <p:attrName>style.visibility</p:attrName>
                                        </p:attrNameLst>
                                      </p:cBhvr>
                                      <p:to>
                                        <p:strVal val="visible"/>
                                      </p:to>
                                    </p:set>
                                    <p:animEffect transition="in" filter="fade">
                                      <p:cBhvr>
                                        <p:cTn id="28" dur="1000"/>
                                        <p:tgtEl>
                                          <p:spTgt spid="2264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2642"/>
                                        </p:tgtEl>
                                        <p:attrNameLst>
                                          <p:attrName>style.visibility</p:attrName>
                                        </p:attrNameLst>
                                      </p:cBhvr>
                                      <p:to>
                                        <p:strVal val="visible"/>
                                      </p:to>
                                    </p:set>
                                    <p:animEffect transition="in" filter="fade">
                                      <p:cBhvr>
                                        <p:cTn id="33" dur="1000"/>
                                        <p:tgtEl>
                                          <p:spTgt spid="2264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2643"/>
                                        </p:tgtEl>
                                        <p:attrNameLst>
                                          <p:attrName>style.visibility</p:attrName>
                                        </p:attrNameLst>
                                      </p:cBhvr>
                                      <p:to>
                                        <p:strVal val="visible"/>
                                      </p:to>
                                    </p:set>
                                    <p:animEffect transition="in" filter="fade">
                                      <p:cBhvr>
                                        <p:cTn id="38" dur="1000"/>
                                        <p:tgtEl>
                                          <p:spTgt spid="2264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2644"/>
                                        </p:tgtEl>
                                        <p:attrNameLst>
                                          <p:attrName>style.visibility</p:attrName>
                                        </p:attrNameLst>
                                      </p:cBhvr>
                                      <p:to>
                                        <p:strVal val="visible"/>
                                      </p:to>
                                    </p:set>
                                    <p:anim calcmode="lin" valueType="num">
                                      <p:cBhvr>
                                        <p:cTn id="43" dur="1000" fill="hold"/>
                                        <p:tgtEl>
                                          <p:spTgt spid="22644"/>
                                        </p:tgtEl>
                                        <p:attrNameLst>
                                          <p:attrName>ppt_w</p:attrName>
                                        </p:attrNameLst>
                                      </p:cBhvr>
                                      <p:tavLst>
                                        <p:tav tm="0">
                                          <p:val>
                                            <p:fltVal val="0"/>
                                          </p:val>
                                        </p:tav>
                                        <p:tav tm="100000">
                                          <p:val>
                                            <p:strVal val="#ppt_w"/>
                                          </p:val>
                                        </p:tav>
                                      </p:tavLst>
                                    </p:anim>
                                    <p:anim calcmode="lin" valueType="num">
                                      <p:cBhvr>
                                        <p:cTn id="44" dur="1000" fill="hold"/>
                                        <p:tgtEl>
                                          <p:spTgt spid="22644"/>
                                        </p:tgtEl>
                                        <p:attrNameLst>
                                          <p:attrName>ppt_h</p:attrName>
                                        </p:attrNameLst>
                                      </p:cBhvr>
                                      <p:tavLst>
                                        <p:tav tm="0">
                                          <p:val>
                                            <p:fltVal val="0"/>
                                          </p:val>
                                        </p:tav>
                                        <p:tav tm="100000">
                                          <p:val>
                                            <p:strVal val="#ppt_h"/>
                                          </p:val>
                                        </p:tav>
                                      </p:tavLst>
                                    </p:anim>
                                    <p:animEffect transition="in" filter="fade">
                                      <p:cBhvr>
                                        <p:cTn id="45" dur="1000"/>
                                        <p:tgtEl>
                                          <p:spTgt spid="22644"/>
                                        </p:tgtEl>
                                      </p:cBhvr>
                                    </p:animEffect>
                                  </p:childTnLst>
                                </p:cTn>
                              </p:par>
                              <p:par>
                                <p:cTn id="46" presetID="4" presetClass="emph" presetSubtype="2" fill="hold" nodeType="withEffect">
                                  <p:stCondLst>
                                    <p:cond delay="0"/>
                                  </p:stCondLst>
                                  <p:childTnLst>
                                    <p:anim to="1.5" calcmode="lin" valueType="num">
                                      <p:cBhvr override="childStyle">
                                        <p:cTn id="47" dur="1000" fill="hold"/>
                                        <p:tgtEl>
                                          <p:spTgt spid="22636">
                                            <p:txEl>
                                              <p:pRg st="0" end="0"/>
                                            </p:txEl>
                                          </p:spTgt>
                                        </p:tgtEl>
                                        <p:attrNameLst>
                                          <p:attrName>style.fontSize</p:attrName>
                                        </p:attrNameLst>
                                      </p:cBhvr>
                                    </p:anim>
                                  </p:childTnLst>
                                </p:cTn>
                              </p:par>
                              <p:par>
                                <p:cTn id="48" presetID="3" presetClass="emph" presetSubtype="2" fill="hold" nodeType="withEffect">
                                  <p:stCondLst>
                                    <p:cond delay="0"/>
                                  </p:stCondLst>
                                  <p:childTnLst>
                                    <p:animClr clrSpc="rgb" dir="cw">
                                      <p:cBhvr override="childStyle">
                                        <p:cTn id="49" dur="1000" fill="hold"/>
                                        <p:tgtEl>
                                          <p:spTgt spid="22636">
                                            <p:txEl>
                                              <p:pRg st="0" end="0"/>
                                            </p:txEl>
                                          </p:spTgt>
                                        </p:tgtEl>
                                        <p:attrNameLst>
                                          <p:attrName>style.color</p:attrName>
                                        </p:attrNameLst>
                                      </p:cBhvr>
                                      <p:to>
                                        <a:schemeClr val="accent2"/>
                                      </p:to>
                                    </p:animClr>
                                  </p:childTnLst>
                                </p:cTn>
                              </p:par>
                            </p:childTnLst>
                          </p:cTn>
                        </p:par>
                        <p:par>
                          <p:cTn id="50" fill="hold" nodeType="afterGroup">
                            <p:stCondLst>
                              <p:cond delay="1000"/>
                            </p:stCondLst>
                            <p:childTnLst>
                              <p:par>
                                <p:cTn id="51" presetID="1" presetClass="entr" presetSubtype="0" fill="hold" grpId="0" nodeType="afterEffect">
                                  <p:stCondLst>
                                    <p:cond delay="1000"/>
                                  </p:stCondLst>
                                  <p:childTnLst>
                                    <p:set>
                                      <p:cBhvr>
                                        <p:cTn id="52" dur="1" fill="hold">
                                          <p:stCondLst>
                                            <p:cond delay="0"/>
                                          </p:stCondLst>
                                        </p:cTn>
                                        <p:tgtEl>
                                          <p:spTgt spid="22645"/>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2646"/>
                                        </p:tgtEl>
                                        <p:attrNameLst>
                                          <p:attrName>style.visibility</p:attrName>
                                        </p:attrNameLst>
                                      </p:cBhvr>
                                      <p:to>
                                        <p:strVal val="visible"/>
                                      </p:to>
                                    </p:set>
                                    <p:anim calcmode="lin" valueType="num">
                                      <p:cBhvr>
                                        <p:cTn id="57" dur="1000" fill="hold"/>
                                        <p:tgtEl>
                                          <p:spTgt spid="22646"/>
                                        </p:tgtEl>
                                        <p:attrNameLst>
                                          <p:attrName>ppt_w</p:attrName>
                                        </p:attrNameLst>
                                      </p:cBhvr>
                                      <p:tavLst>
                                        <p:tav tm="0">
                                          <p:val>
                                            <p:fltVal val="0"/>
                                          </p:val>
                                        </p:tav>
                                        <p:tav tm="100000">
                                          <p:val>
                                            <p:strVal val="#ppt_w"/>
                                          </p:val>
                                        </p:tav>
                                      </p:tavLst>
                                    </p:anim>
                                    <p:anim calcmode="lin" valueType="num">
                                      <p:cBhvr>
                                        <p:cTn id="58" dur="1000" fill="hold"/>
                                        <p:tgtEl>
                                          <p:spTgt spid="22646"/>
                                        </p:tgtEl>
                                        <p:attrNameLst>
                                          <p:attrName>ppt_h</p:attrName>
                                        </p:attrNameLst>
                                      </p:cBhvr>
                                      <p:tavLst>
                                        <p:tav tm="0">
                                          <p:val>
                                            <p:fltVal val="0"/>
                                          </p:val>
                                        </p:tav>
                                        <p:tav tm="100000">
                                          <p:val>
                                            <p:strVal val="#ppt_h"/>
                                          </p:val>
                                        </p:tav>
                                      </p:tavLst>
                                    </p:anim>
                                    <p:animEffect transition="in" filter="fade">
                                      <p:cBhvr>
                                        <p:cTn id="59" dur="1000"/>
                                        <p:tgtEl>
                                          <p:spTgt spid="22646"/>
                                        </p:tgtEl>
                                      </p:cBhvr>
                                    </p:animEffect>
                                  </p:childTnLst>
                                </p:cTn>
                              </p:par>
                              <p:par>
                                <p:cTn id="60" presetID="4" presetClass="emph" presetSubtype="2" fill="hold" grpId="0" nodeType="withEffect">
                                  <p:stCondLst>
                                    <p:cond delay="0"/>
                                  </p:stCondLst>
                                  <p:childTnLst>
                                    <p:anim to="1.5" calcmode="lin" valueType="num">
                                      <p:cBhvr override="childStyle">
                                        <p:cTn id="61" dur="1000" fill="hold"/>
                                        <p:tgtEl>
                                          <p:spTgt spid="22637"/>
                                        </p:tgtEl>
                                        <p:attrNameLst>
                                          <p:attrName>style.fontSize</p:attrName>
                                        </p:attrNameLst>
                                      </p:cBhvr>
                                    </p:anim>
                                  </p:childTnLst>
                                </p:cTn>
                              </p:par>
                              <p:par>
                                <p:cTn id="62" presetID="3" presetClass="emph" presetSubtype="2" fill="hold" grpId="1" nodeType="withEffect">
                                  <p:stCondLst>
                                    <p:cond delay="0"/>
                                  </p:stCondLst>
                                  <p:childTnLst>
                                    <p:animClr clrSpc="rgb" dir="cw">
                                      <p:cBhvr override="childStyle">
                                        <p:cTn id="63" dur="1000" fill="hold"/>
                                        <p:tgtEl>
                                          <p:spTgt spid="22637"/>
                                        </p:tgtEl>
                                        <p:attrNameLst>
                                          <p:attrName>style.color</p:attrName>
                                        </p:attrNameLst>
                                      </p:cBhvr>
                                      <p:to>
                                        <a:schemeClr val="accent2"/>
                                      </p:to>
                                    </p:animClr>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2647"/>
                                        </p:tgtEl>
                                        <p:attrNameLst>
                                          <p:attrName>style.visibility</p:attrName>
                                        </p:attrNameLst>
                                      </p:cBhvr>
                                      <p:to>
                                        <p:strVal val="visible"/>
                                      </p:to>
                                    </p:set>
                                    <p:animEffect transition="in" filter="fade">
                                      <p:cBhvr>
                                        <p:cTn id="68" dur="1000"/>
                                        <p:tgtEl>
                                          <p:spTgt spid="2264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2639"/>
                                        </p:tgtEl>
                                        <p:attrNameLst>
                                          <p:attrName>style.visibility</p:attrName>
                                        </p:attrNameLst>
                                      </p:cBhvr>
                                      <p:to>
                                        <p:strVal val="visible"/>
                                      </p:to>
                                    </p:set>
                                    <p:animEffect transition="in" filter="fade">
                                      <p:cBhvr>
                                        <p:cTn id="73" dur="1000"/>
                                        <p:tgtEl>
                                          <p:spTgt spid="2263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2640"/>
                                        </p:tgtEl>
                                        <p:attrNameLst>
                                          <p:attrName>style.visibility</p:attrName>
                                        </p:attrNameLst>
                                      </p:cBhvr>
                                      <p:to>
                                        <p:strVal val="visible"/>
                                      </p:to>
                                    </p:set>
                                    <p:animEffect transition="in" filter="fade">
                                      <p:cBhvr>
                                        <p:cTn id="78" dur="1000"/>
                                        <p:tgtEl>
                                          <p:spTgt spid="22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90" grpId="0" animBg="1"/>
      <p:bldP spid="22591" grpId="0" animBg="1"/>
      <p:bldP spid="22628" grpId="0"/>
      <p:bldP spid="22629" grpId="0"/>
      <p:bldP spid="22631" grpId="0"/>
      <p:bldP spid="22632" grpId="0"/>
      <p:bldP spid="22637" grpId="0"/>
      <p:bldP spid="22637" grpId="1"/>
      <p:bldP spid="22638" grpId="0"/>
      <p:bldP spid="22639" grpId="0"/>
      <p:bldP spid="22640" grpId="0"/>
      <p:bldP spid="22641" grpId="0"/>
      <p:bldP spid="22642" grpId="0"/>
      <p:bldP spid="22643" grpId="0"/>
      <p:bldP spid="22644" grpId="0"/>
      <p:bldP spid="22645" grpId="0"/>
      <p:bldP spid="22646" grpId="0"/>
      <p:bldP spid="22647" grpId="0"/>
      <p:bldP spid="227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3429000" y="2057400"/>
            <a:ext cx="152400" cy="762000"/>
          </a:xfrm>
          <a:prstGeom prst="rect">
            <a:avLst/>
          </a:prstGeom>
          <a:solidFill>
            <a:srgbClr val="C0C0C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23557" name="AutoShape 5"/>
          <p:cNvSpPr>
            <a:spLocks noChangeArrowheads="1"/>
          </p:cNvSpPr>
          <p:nvPr/>
        </p:nvSpPr>
        <p:spPr bwMode="auto">
          <a:xfrm>
            <a:off x="3429000" y="1295400"/>
            <a:ext cx="152400" cy="762000"/>
          </a:xfrm>
          <a:prstGeom prst="upArrow">
            <a:avLst>
              <a:gd name="adj1" fmla="val 50000"/>
              <a:gd name="adj2" fmla="val 125000"/>
            </a:avLst>
          </a:prstGeom>
          <a:solidFill>
            <a:srgbClr val="FF0000"/>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9220" name="Line 6"/>
          <p:cNvSpPr>
            <a:spLocks noChangeShapeType="1"/>
          </p:cNvSpPr>
          <p:nvPr/>
        </p:nvSpPr>
        <p:spPr bwMode="auto">
          <a:xfrm>
            <a:off x="3505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 name="Line 7"/>
          <p:cNvSpPr>
            <a:spLocks noChangeShapeType="1"/>
          </p:cNvSpPr>
          <p:nvPr/>
        </p:nvSpPr>
        <p:spPr bwMode="auto">
          <a:xfrm>
            <a:off x="2362200" y="1295400"/>
            <a:ext cx="342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2" name="Line 8"/>
          <p:cNvSpPr>
            <a:spLocks noChangeShapeType="1"/>
          </p:cNvSpPr>
          <p:nvPr/>
        </p:nvSpPr>
        <p:spPr bwMode="auto">
          <a:xfrm>
            <a:off x="3581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3" name="Line 9"/>
          <p:cNvSpPr>
            <a:spLocks noChangeShapeType="1"/>
          </p:cNvSpPr>
          <p:nvPr/>
        </p:nvSpPr>
        <p:spPr bwMode="auto">
          <a:xfrm>
            <a:off x="3657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Line 10"/>
          <p:cNvSpPr>
            <a:spLocks noChangeShapeType="1"/>
          </p:cNvSpPr>
          <p:nvPr/>
        </p:nvSpPr>
        <p:spPr bwMode="auto">
          <a:xfrm>
            <a:off x="3733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 name="Line 11"/>
          <p:cNvSpPr>
            <a:spLocks noChangeShapeType="1"/>
          </p:cNvSpPr>
          <p:nvPr/>
        </p:nvSpPr>
        <p:spPr bwMode="auto">
          <a:xfrm>
            <a:off x="3810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6" name="Line 12"/>
          <p:cNvSpPr>
            <a:spLocks noChangeShapeType="1"/>
          </p:cNvSpPr>
          <p:nvPr/>
        </p:nvSpPr>
        <p:spPr bwMode="auto">
          <a:xfrm>
            <a:off x="38862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7" name="Line 13"/>
          <p:cNvSpPr>
            <a:spLocks noChangeShapeType="1"/>
          </p:cNvSpPr>
          <p:nvPr/>
        </p:nvSpPr>
        <p:spPr bwMode="auto">
          <a:xfrm>
            <a:off x="3962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8" name="Line 14"/>
          <p:cNvSpPr>
            <a:spLocks noChangeShapeType="1"/>
          </p:cNvSpPr>
          <p:nvPr/>
        </p:nvSpPr>
        <p:spPr bwMode="auto">
          <a:xfrm>
            <a:off x="4038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9" name="Line 15"/>
          <p:cNvSpPr>
            <a:spLocks noChangeShapeType="1"/>
          </p:cNvSpPr>
          <p:nvPr/>
        </p:nvSpPr>
        <p:spPr bwMode="auto">
          <a:xfrm>
            <a:off x="4114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0" name="Line 16"/>
          <p:cNvSpPr>
            <a:spLocks noChangeShapeType="1"/>
          </p:cNvSpPr>
          <p:nvPr/>
        </p:nvSpPr>
        <p:spPr bwMode="auto">
          <a:xfrm>
            <a:off x="4191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7"/>
          <p:cNvSpPr>
            <a:spLocks noChangeShapeType="1"/>
          </p:cNvSpPr>
          <p:nvPr/>
        </p:nvSpPr>
        <p:spPr bwMode="auto">
          <a:xfrm>
            <a:off x="4267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2" name="Line 18"/>
          <p:cNvSpPr>
            <a:spLocks noChangeShapeType="1"/>
          </p:cNvSpPr>
          <p:nvPr/>
        </p:nvSpPr>
        <p:spPr bwMode="auto">
          <a:xfrm>
            <a:off x="4343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19"/>
          <p:cNvSpPr>
            <a:spLocks noChangeShapeType="1"/>
          </p:cNvSpPr>
          <p:nvPr/>
        </p:nvSpPr>
        <p:spPr bwMode="auto">
          <a:xfrm>
            <a:off x="4419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20"/>
          <p:cNvSpPr>
            <a:spLocks noChangeShapeType="1"/>
          </p:cNvSpPr>
          <p:nvPr/>
        </p:nvSpPr>
        <p:spPr bwMode="auto">
          <a:xfrm>
            <a:off x="4495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21"/>
          <p:cNvSpPr>
            <a:spLocks noChangeShapeType="1"/>
          </p:cNvSpPr>
          <p:nvPr/>
        </p:nvSpPr>
        <p:spPr bwMode="auto">
          <a:xfrm>
            <a:off x="4572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Line 22"/>
          <p:cNvSpPr>
            <a:spLocks noChangeShapeType="1"/>
          </p:cNvSpPr>
          <p:nvPr/>
        </p:nvSpPr>
        <p:spPr bwMode="auto">
          <a:xfrm>
            <a:off x="46482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7" name="Line 23"/>
          <p:cNvSpPr>
            <a:spLocks noChangeShapeType="1"/>
          </p:cNvSpPr>
          <p:nvPr/>
        </p:nvSpPr>
        <p:spPr bwMode="auto">
          <a:xfrm>
            <a:off x="4724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8" name="Line 24"/>
          <p:cNvSpPr>
            <a:spLocks noChangeShapeType="1"/>
          </p:cNvSpPr>
          <p:nvPr/>
        </p:nvSpPr>
        <p:spPr bwMode="auto">
          <a:xfrm>
            <a:off x="4800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Line 25"/>
          <p:cNvSpPr>
            <a:spLocks noChangeShapeType="1"/>
          </p:cNvSpPr>
          <p:nvPr/>
        </p:nvSpPr>
        <p:spPr bwMode="auto">
          <a:xfrm>
            <a:off x="4876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0" name="Line 26"/>
          <p:cNvSpPr>
            <a:spLocks noChangeShapeType="1"/>
          </p:cNvSpPr>
          <p:nvPr/>
        </p:nvSpPr>
        <p:spPr bwMode="auto">
          <a:xfrm>
            <a:off x="4953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1" name="Line 27"/>
          <p:cNvSpPr>
            <a:spLocks noChangeShapeType="1"/>
          </p:cNvSpPr>
          <p:nvPr/>
        </p:nvSpPr>
        <p:spPr bwMode="auto">
          <a:xfrm>
            <a:off x="5029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2" name="Line 28"/>
          <p:cNvSpPr>
            <a:spLocks noChangeShapeType="1"/>
          </p:cNvSpPr>
          <p:nvPr/>
        </p:nvSpPr>
        <p:spPr bwMode="auto">
          <a:xfrm>
            <a:off x="5105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Line 29"/>
          <p:cNvSpPr>
            <a:spLocks noChangeShapeType="1"/>
          </p:cNvSpPr>
          <p:nvPr/>
        </p:nvSpPr>
        <p:spPr bwMode="auto">
          <a:xfrm>
            <a:off x="5181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4" name="Line 30"/>
          <p:cNvSpPr>
            <a:spLocks noChangeShapeType="1"/>
          </p:cNvSpPr>
          <p:nvPr/>
        </p:nvSpPr>
        <p:spPr bwMode="auto">
          <a:xfrm>
            <a:off x="5257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5" name="Line 31"/>
          <p:cNvSpPr>
            <a:spLocks noChangeShapeType="1"/>
          </p:cNvSpPr>
          <p:nvPr/>
        </p:nvSpPr>
        <p:spPr bwMode="auto">
          <a:xfrm>
            <a:off x="5334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6" name="Line 32"/>
          <p:cNvSpPr>
            <a:spLocks noChangeShapeType="1"/>
          </p:cNvSpPr>
          <p:nvPr/>
        </p:nvSpPr>
        <p:spPr bwMode="auto">
          <a:xfrm>
            <a:off x="54102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7" name="Line 33"/>
          <p:cNvSpPr>
            <a:spLocks noChangeShapeType="1"/>
          </p:cNvSpPr>
          <p:nvPr/>
        </p:nvSpPr>
        <p:spPr bwMode="auto">
          <a:xfrm>
            <a:off x="5486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8" name="Line 34"/>
          <p:cNvSpPr>
            <a:spLocks noChangeShapeType="1"/>
          </p:cNvSpPr>
          <p:nvPr/>
        </p:nvSpPr>
        <p:spPr bwMode="auto">
          <a:xfrm>
            <a:off x="5562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Line 35"/>
          <p:cNvSpPr>
            <a:spLocks noChangeShapeType="1"/>
          </p:cNvSpPr>
          <p:nvPr/>
        </p:nvSpPr>
        <p:spPr bwMode="auto">
          <a:xfrm>
            <a:off x="5638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0" name="Line 36"/>
          <p:cNvSpPr>
            <a:spLocks noChangeShapeType="1"/>
          </p:cNvSpPr>
          <p:nvPr/>
        </p:nvSpPr>
        <p:spPr bwMode="auto">
          <a:xfrm>
            <a:off x="5715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1" name="Line 37"/>
          <p:cNvSpPr>
            <a:spLocks noChangeShapeType="1"/>
          </p:cNvSpPr>
          <p:nvPr/>
        </p:nvSpPr>
        <p:spPr bwMode="auto">
          <a:xfrm>
            <a:off x="5791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2" name="Text Box 38"/>
          <p:cNvSpPr txBox="1">
            <a:spLocks noChangeArrowheads="1"/>
          </p:cNvSpPr>
          <p:nvPr/>
        </p:nvSpPr>
        <p:spPr bwMode="auto">
          <a:xfrm>
            <a:off x="3352800" y="914400"/>
            <a:ext cx="228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0</a:t>
            </a:r>
          </a:p>
        </p:txBody>
      </p:sp>
      <p:sp>
        <p:nvSpPr>
          <p:cNvPr id="9253" name="Text Box 39"/>
          <p:cNvSpPr txBox="1">
            <a:spLocks noChangeArrowheads="1"/>
          </p:cNvSpPr>
          <p:nvPr/>
        </p:nvSpPr>
        <p:spPr bwMode="auto">
          <a:xfrm>
            <a:off x="4114800" y="914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10</a:t>
            </a:r>
          </a:p>
        </p:txBody>
      </p:sp>
      <p:sp>
        <p:nvSpPr>
          <p:cNvPr id="9254" name="Text Box 40"/>
          <p:cNvSpPr txBox="1">
            <a:spLocks noChangeArrowheads="1"/>
          </p:cNvSpPr>
          <p:nvPr/>
        </p:nvSpPr>
        <p:spPr bwMode="auto">
          <a:xfrm>
            <a:off x="4876800" y="914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20</a:t>
            </a:r>
          </a:p>
        </p:txBody>
      </p:sp>
      <p:sp>
        <p:nvSpPr>
          <p:cNvPr id="9255" name="Text Box 41"/>
          <p:cNvSpPr txBox="1">
            <a:spLocks noChangeArrowheads="1"/>
          </p:cNvSpPr>
          <p:nvPr/>
        </p:nvSpPr>
        <p:spPr bwMode="auto">
          <a:xfrm>
            <a:off x="5638800" y="914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30</a:t>
            </a:r>
          </a:p>
        </p:txBody>
      </p:sp>
      <p:sp>
        <p:nvSpPr>
          <p:cNvPr id="23594" name="Text Box 42"/>
          <p:cNvSpPr txBox="1">
            <a:spLocks noChangeArrowheads="1"/>
          </p:cNvSpPr>
          <p:nvPr/>
        </p:nvSpPr>
        <p:spPr bwMode="auto">
          <a:xfrm>
            <a:off x="3505200" y="2286000"/>
            <a:ext cx="220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a:t>Atmosphere</a:t>
            </a:r>
          </a:p>
        </p:txBody>
      </p:sp>
      <p:sp>
        <p:nvSpPr>
          <p:cNvPr id="23595" name="Text Box 43"/>
          <p:cNvSpPr txBox="1">
            <a:spLocks noChangeArrowheads="1"/>
          </p:cNvSpPr>
          <p:nvPr/>
        </p:nvSpPr>
        <p:spPr bwMode="auto">
          <a:xfrm>
            <a:off x="3505200" y="2133600"/>
            <a:ext cx="2209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cs typeface="Arial" panose="020B0604020202020204" pitchFamily="34" charset="0"/>
              </a:rPr>
              <a:t>←</a:t>
            </a:r>
            <a:endParaRPr lang="en-US" altLang="en-US" sz="1400" b="1"/>
          </a:p>
        </p:txBody>
      </p:sp>
      <p:sp>
        <p:nvSpPr>
          <p:cNvPr id="23596" name="Text Box 44"/>
          <p:cNvSpPr txBox="1">
            <a:spLocks noChangeArrowheads="1"/>
          </p:cNvSpPr>
          <p:nvPr/>
        </p:nvSpPr>
        <p:spPr bwMode="auto">
          <a:xfrm>
            <a:off x="869576" y="2179827"/>
            <a:ext cx="227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dirty="0"/>
              <a:t>Atmosphere </a:t>
            </a:r>
            <a:r>
              <a:rPr lang="en-US" altLang="en-US" sz="1400" b="1" dirty="0" smtClean="0"/>
              <a:t> minus </a:t>
            </a:r>
            <a:r>
              <a:rPr lang="en-US" altLang="en-US" sz="1400" b="1" dirty="0"/>
              <a:t>Load Pressure</a:t>
            </a:r>
          </a:p>
        </p:txBody>
      </p:sp>
      <p:sp>
        <p:nvSpPr>
          <p:cNvPr id="23597" name="Text Box 45"/>
          <p:cNvSpPr txBox="1">
            <a:spLocks noChangeArrowheads="1"/>
          </p:cNvSpPr>
          <p:nvPr/>
        </p:nvSpPr>
        <p:spPr bwMode="auto">
          <a:xfrm>
            <a:off x="2895600" y="2133600"/>
            <a:ext cx="533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3200" b="1">
                <a:cs typeface="Arial" panose="020B0604020202020204" pitchFamily="34" charset="0"/>
              </a:rPr>
              <a:t>←</a:t>
            </a:r>
          </a:p>
        </p:txBody>
      </p:sp>
      <p:sp>
        <p:nvSpPr>
          <p:cNvPr id="9260" name="Line 46"/>
          <p:cNvSpPr>
            <a:spLocks noChangeShapeType="1"/>
          </p:cNvSpPr>
          <p:nvPr/>
        </p:nvSpPr>
        <p:spPr bwMode="auto">
          <a:xfrm>
            <a:off x="2362200" y="2057400"/>
            <a:ext cx="5105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1" name="Line 47"/>
          <p:cNvSpPr>
            <a:spLocks noChangeShapeType="1"/>
          </p:cNvSpPr>
          <p:nvPr/>
        </p:nvSpPr>
        <p:spPr bwMode="auto">
          <a:xfrm>
            <a:off x="2362200" y="2819400"/>
            <a:ext cx="51054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0" name="Text Box 48"/>
          <p:cNvSpPr txBox="1">
            <a:spLocks noChangeArrowheads="1"/>
          </p:cNvSpPr>
          <p:nvPr/>
        </p:nvSpPr>
        <p:spPr bwMode="auto">
          <a:xfrm>
            <a:off x="1600200" y="10668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a:solidFill>
                  <a:srgbClr val="0000FF"/>
                </a:solidFill>
              </a:rPr>
              <a:t>psig</a:t>
            </a:r>
          </a:p>
        </p:txBody>
      </p:sp>
      <p:sp>
        <p:nvSpPr>
          <p:cNvPr id="23601" name="Text Box 49"/>
          <p:cNvSpPr txBox="1">
            <a:spLocks noChangeArrowheads="1"/>
          </p:cNvSpPr>
          <p:nvPr/>
        </p:nvSpPr>
        <p:spPr bwMode="auto">
          <a:xfrm>
            <a:off x="1524000" y="30480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400" b="1">
                <a:solidFill>
                  <a:srgbClr val="0000FF"/>
                </a:solidFill>
              </a:rPr>
              <a:t>psia</a:t>
            </a:r>
          </a:p>
        </p:txBody>
      </p:sp>
      <p:sp>
        <p:nvSpPr>
          <p:cNvPr id="9264" name="Line 60"/>
          <p:cNvSpPr>
            <a:spLocks noChangeShapeType="1"/>
          </p:cNvSpPr>
          <p:nvPr/>
        </p:nvSpPr>
        <p:spPr bwMode="auto">
          <a:xfrm>
            <a:off x="2362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5" name="Line 61"/>
          <p:cNvSpPr>
            <a:spLocks noChangeShapeType="1"/>
          </p:cNvSpPr>
          <p:nvPr/>
        </p:nvSpPr>
        <p:spPr bwMode="auto">
          <a:xfrm>
            <a:off x="2362200" y="3200400"/>
            <a:ext cx="2286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6" name="Line 62"/>
          <p:cNvSpPr>
            <a:spLocks noChangeShapeType="1"/>
          </p:cNvSpPr>
          <p:nvPr/>
        </p:nvSpPr>
        <p:spPr bwMode="auto">
          <a:xfrm>
            <a:off x="2438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7" name="Line 63"/>
          <p:cNvSpPr>
            <a:spLocks noChangeShapeType="1"/>
          </p:cNvSpPr>
          <p:nvPr/>
        </p:nvSpPr>
        <p:spPr bwMode="auto">
          <a:xfrm>
            <a:off x="2514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8" name="Line 64"/>
          <p:cNvSpPr>
            <a:spLocks noChangeShapeType="1"/>
          </p:cNvSpPr>
          <p:nvPr/>
        </p:nvSpPr>
        <p:spPr bwMode="auto">
          <a:xfrm>
            <a:off x="2590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69" name="Line 65"/>
          <p:cNvSpPr>
            <a:spLocks noChangeShapeType="1"/>
          </p:cNvSpPr>
          <p:nvPr/>
        </p:nvSpPr>
        <p:spPr bwMode="auto">
          <a:xfrm>
            <a:off x="2667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0" name="Line 66"/>
          <p:cNvSpPr>
            <a:spLocks noChangeShapeType="1"/>
          </p:cNvSpPr>
          <p:nvPr/>
        </p:nvSpPr>
        <p:spPr bwMode="auto">
          <a:xfrm>
            <a:off x="2743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1" name="Line 67"/>
          <p:cNvSpPr>
            <a:spLocks noChangeShapeType="1"/>
          </p:cNvSpPr>
          <p:nvPr/>
        </p:nvSpPr>
        <p:spPr bwMode="auto">
          <a:xfrm>
            <a:off x="2819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2" name="Line 68"/>
          <p:cNvSpPr>
            <a:spLocks noChangeShapeType="1"/>
          </p:cNvSpPr>
          <p:nvPr/>
        </p:nvSpPr>
        <p:spPr bwMode="auto">
          <a:xfrm>
            <a:off x="2895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3" name="Line 69"/>
          <p:cNvSpPr>
            <a:spLocks noChangeShapeType="1"/>
          </p:cNvSpPr>
          <p:nvPr/>
        </p:nvSpPr>
        <p:spPr bwMode="auto">
          <a:xfrm>
            <a:off x="2971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4" name="Line 70"/>
          <p:cNvSpPr>
            <a:spLocks noChangeShapeType="1"/>
          </p:cNvSpPr>
          <p:nvPr/>
        </p:nvSpPr>
        <p:spPr bwMode="auto">
          <a:xfrm>
            <a:off x="3048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5" name="Line 71"/>
          <p:cNvSpPr>
            <a:spLocks noChangeShapeType="1"/>
          </p:cNvSpPr>
          <p:nvPr/>
        </p:nvSpPr>
        <p:spPr bwMode="auto">
          <a:xfrm>
            <a:off x="3124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6" name="Line 72"/>
          <p:cNvSpPr>
            <a:spLocks noChangeShapeType="1"/>
          </p:cNvSpPr>
          <p:nvPr/>
        </p:nvSpPr>
        <p:spPr bwMode="auto">
          <a:xfrm>
            <a:off x="3200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7" name="Line 73"/>
          <p:cNvSpPr>
            <a:spLocks noChangeShapeType="1"/>
          </p:cNvSpPr>
          <p:nvPr/>
        </p:nvSpPr>
        <p:spPr bwMode="auto">
          <a:xfrm>
            <a:off x="3276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8" name="Line 74"/>
          <p:cNvSpPr>
            <a:spLocks noChangeShapeType="1"/>
          </p:cNvSpPr>
          <p:nvPr/>
        </p:nvSpPr>
        <p:spPr bwMode="auto">
          <a:xfrm>
            <a:off x="3352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79" name="Line 75"/>
          <p:cNvSpPr>
            <a:spLocks noChangeShapeType="1"/>
          </p:cNvSpPr>
          <p:nvPr/>
        </p:nvSpPr>
        <p:spPr bwMode="auto">
          <a:xfrm>
            <a:off x="3429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0" name="Line 76"/>
          <p:cNvSpPr>
            <a:spLocks noChangeShapeType="1"/>
          </p:cNvSpPr>
          <p:nvPr/>
        </p:nvSpPr>
        <p:spPr bwMode="auto">
          <a:xfrm>
            <a:off x="3505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1" name="Line 77"/>
          <p:cNvSpPr>
            <a:spLocks noChangeShapeType="1"/>
          </p:cNvSpPr>
          <p:nvPr/>
        </p:nvSpPr>
        <p:spPr bwMode="auto">
          <a:xfrm>
            <a:off x="3581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2" name="Line 78"/>
          <p:cNvSpPr>
            <a:spLocks noChangeShapeType="1"/>
          </p:cNvSpPr>
          <p:nvPr/>
        </p:nvSpPr>
        <p:spPr bwMode="auto">
          <a:xfrm>
            <a:off x="3657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3" name="Line 79"/>
          <p:cNvSpPr>
            <a:spLocks noChangeShapeType="1"/>
          </p:cNvSpPr>
          <p:nvPr/>
        </p:nvSpPr>
        <p:spPr bwMode="auto">
          <a:xfrm>
            <a:off x="3733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4" name="Line 80"/>
          <p:cNvSpPr>
            <a:spLocks noChangeShapeType="1"/>
          </p:cNvSpPr>
          <p:nvPr/>
        </p:nvSpPr>
        <p:spPr bwMode="auto">
          <a:xfrm>
            <a:off x="3810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5" name="Line 81"/>
          <p:cNvSpPr>
            <a:spLocks noChangeShapeType="1"/>
          </p:cNvSpPr>
          <p:nvPr/>
        </p:nvSpPr>
        <p:spPr bwMode="auto">
          <a:xfrm>
            <a:off x="3886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6" name="Line 82"/>
          <p:cNvSpPr>
            <a:spLocks noChangeShapeType="1"/>
          </p:cNvSpPr>
          <p:nvPr/>
        </p:nvSpPr>
        <p:spPr bwMode="auto">
          <a:xfrm>
            <a:off x="3962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7" name="Line 83"/>
          <p:cNvSpPr>
            <a:spLocks noChangeShapeType="1"/>
          </p:cNvSpPr>
          <p:nvPr/>
        </p:nvSpPr>
        <p:spPr bwMode="auto">
          <a:xfrm>
            <a:off x="4038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8" name="Line 84"/>
          <p:cNvSpPr>
            <a:spLocks noChangeShapeType="1"/>
          </p:cNvSpPr>
          <p:nvPr/>
        </p:nvSpPr>
        <p:spPr bwMode="auto">
          <a:xfrm>
            <a:off x="4114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89" name="Line 85"/>
          <p:cNvSpPr>
            <a:spLocks noChangeShapeType="1"/>
          </p:cNvSpPr>
          <p:nvPr/>
        </p:nvSpPr>
        <p:spPr bwMode="auto">
          <a:xfrm>
            <a:off x="4191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0" name="Line 86"/>
          <p:cNvSpPr>
            <a:spLocks noChangeShapeType="1"/>
          </p:cNvSpPr>
          <p:nvPr/>
        </p:nvSpPr>
        <p:spPr bwMode="auto">
          <a:xfrm>
            <a:off x="4267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1" name="Line 87"/>
          <p:cNvSpPr>
            <a:spLocks noChangeShapeType="1"/>
          </p:cNvSpPr>
          <p:nvPr/>
        </p:nvSpPr>
        <p:spPr bwMode="auto">
          <a:xfrm>
            <a:off x="4343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2" name="Line 88"/>
          <p:cNvSpPr>
            <a:spLocks noChangeShapeType="1"/>
          </p:cNvSpPr>
          <p:nvPr/>
        </p:nvSpPr>
        <p:spPr bwMode="auto">
          <a:xfrm>
            <a:off x="4419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3" name="Line 89"/>
          <p:cNvSpPr>
            <a:spLocks noChangeShapeType="1"/>
          </p:cNvSpPr>
          <p:nvPr/>
        </p:nvSpPr>
        <p:spPr bwMode="auto">
          <a:xfrm>
            <a:off x="4495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4" name="Line 90"/>
          <p:cNvSpPr>
            <a:spLocks noChangeShapeType="1"/>
          </p:cNvSpPr>
          <p:nvPr/>
        </p:nvSpPr>
        <p:spPr bwMode="auto">
          <a:xfrm>
            <a:off x="4572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5" name="Line 91"/>
          <p:cNvSpPr>
            <a:spLocks noChangeShapeType="1"/>
          </p:cNvSpPr>
          <p:nvPr/>
        </p:nvSpPr>
        <p:spPr bwMode="auto">
          <a:xfrm>
            <a:off x="4648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96" name="Text Box 92"/>
          <p:cNvSpPr txBox="1">
            <a:spLocks noChangeArrowheads="1"/>
          </p:cNvSpPr>
          <p:nvPr/>
        </p:nvSpPr>
        <p:spPr bwMode="auto">
          <a:xfrm>
            <a:off x="2209800" y="2819400"/>
            <a:ext cx="228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0</a:t>
            </a:r>
          </a:p>
        </p:txBody>
      </p:sp>
      <p:sp>
        <p:nvSpPr>
          <p:cNvPr id="9297" name="Text Box 93"/>
          <p:cNvSpPr txBox="1">
            <a:spLocks noChangeArrowheads="1"/>
          </p:cNvSpPr>
          <p:nvPr/>
        </p:nvSpPr>
        <p:spPr bwMode="auto">
          <a:xfrm>
            <a:off x="2971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10</a:t>
            </a:r>
          </a:p>
        </p:txBody>
      </p:sp>
      <p:sp>
        <p:nvSpPr>
          <p:cNvPr id="9298" name="Text Box 94"/>
          <p:cNvSpPr txBox="1">
            <a:spLocks noChangeArrowheads="1"/>
          </p:cNvSpPr>
          <p:nvPr/>
        </p:nvSpPr>
        <p:spPr bwMode="auto">
          <a:xfrm>
            <a:off x="3733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20</a:t>
            </a:r>
          </a:p>
        </p:txBody>
      </p:sp>
      <p:sp>
        <p:nvSpPr>
          <p:cNvPr id="9299" name="Text Box 95"/>
          <p:cNvSpPr txBox="1">
            <a:spLocks noChangeArrowheads="1"/>
          </p:cNvSpPr>
          <p:nvPr/>
        </p:nvSpPr>
        <p:spPr bwMode="auto">
          <a:xfrm>
            <a:off x="4495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30</a:t>
            </a:r>
          </a:p>
        </p:txBody>
      </p:sp>
      <p:sp>
        <p:nvSpPr>
          <p:cNvPr id="9300" name="Line 96"/>
          <p:cNvSpPr>
            <a:spLocks noChangeShapeType="1"/>
          </p:cNvSpPr>
          <p:nvPr/>
        </p:nvSpPr>
        <p:spPr bwMode="auto">
          <a:xfrm>
            <a:off x="4648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1" name="Line 97"/>
          <p:cNvSpPr>
            <a:spLocks noChangeShapeType="1"/>
          </p:cNvSpPr>
          <p:nvPr/>
        </p:nvSpPr>
        <p:spPr bwMode="auto">
          <a:xfrm>
            <a:off x="4648200" y="3200400"/>
            <a:ext cx="2286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2" name="Line 98"/>
          <p:cNvSpPr>
            <a:spLocks noChangeShapeType="1"/>
          </p:cNvSpPr>
          <p:nvPr/>
        </p:nvSpPr>
        <p:spPr bwMode="auto">
          <a:xfrm>
            <a:off x="4724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3" name="Line 99"/>
          <p:cNvSpPr>
            <a:spLocks noChangeShapeType="1"/>
          </p:cNvSpPr>
          <p:nvPr/>
        </p:nvSpPr>
        <p:spPr bwMode="auto">
          <a:xfrm>
            <a:off x="4800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4" name="Line 100"/>
          <p:cNvSpPr>
            <a:spLocks noChangeShapeType="1"/>
          </p:cNvSpPr>
          <p:nvPr/>
        </p:nvSpPr>
        <p:spPr bwMode="auto">
          <a:xfrm>
            <a:off x="4876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5" name="Line 101"/>
          <p:cNvSpPr>
            <a:spLocks noChangeShapeType="1"/>
          </p:cNvSpPr>
          <p:nvPr/>
        </p:nvSpPr>
        <p:spPr bwMode="auto">
          <a:xfrm>
            <a:off x="4953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6" name="Line 102"/>
          <p:cNvSpPr>
            <a:spLocks noChangeShapeType="1"/>
          </p:cNvSpPr>
          <p:nvPr/>
        </p:nvSpPr>
        <p:spPr bwMode="auto">
          <a:xfrm>
            <a:off x="5029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7" name="Line 103"/>
          <p:cNvSpPr>
            <a:spLocks noChangeShapeType="1"/>
          </p:cNvSpPr>
          <p:nvPr/>
        </p:nvSpPr>
        <p:spPr bwMode="auto">
          <a:xfrm>
            <a:off x="5105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8" name="Line 104"/>
          <p:cNvSpPr>
            <a:spLocks noChangeShapeType="1"/>
          </p:cNvSpPr>
          <p:nvPr/>
        </p:nvSpPr>
        <p:spPr bwMode="auto">
          <a:xfrm>
            <a:off x="5181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09" name="Line 105"/>
          <p:cNvSpPr>
            <a:spLocks noChangeShapeType="1"/>
          </p:cNvSpPr>
          <p:nvPr/>
        </p:nvSpPr>
        <p:spPr bwMode="auto">
          <a:xfrm>
            <a:off x="5257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0" name="Line 106"/>
          <p:cNvSpPr>
            <a:spLocks noChangeShapeType="1"/>
          </p:cNvSpPr>
          <p:nvPr/>
        </p:nvSpPr>
        <p:spPr bwMode="auto">
          <a:xfrm>
            <a:off x="5334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1" name="Line 107"/>
          <p:cNvSpPr>
            <a:spLocks noChangeShapeType="1"/>
          </p:cNvSpPr>
          <p:nvPr/>
        </p:nvSpPr>
        <p:spPr bwMode="auto">
          <a:xfrm>
            <a:off x="5410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2" name="Line 108"/>
          <p:cNvSpPr>
            <a:spLocks noChangeShapeType="1"/>
          </p:cNvSpPr>
          <p:nvPr/>
        </p:nvSpPr>
        <p:spPr bwMode="auto">
          <a:xfrm>
            <a:off x="5486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3" name="Line 109"/>
          <p:cNvSpPr>
            <a:spLocks noChangeShapeType="1"/>
          </p:cNvSpPr>
          <p:nvPr/>
        </p:nvSpPr>
        <p:spPr bwMode="auto">
          <a:xfrm>
            <a:off x="5562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4" name="Line 110"/>
          <p:cNvSpPr>
            <a:spLocks noChangeShapeType="1"/>
          </p:cNvSpPr>
          <p:nvPr/>
        </p:nvSpPr>
        <p:spPr bwMode="auto">
          <a:xfrm>
            <a:off x="5638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5" name="Line 111"/>
          <p:cNvSpPr>
            <a:spLocks noChangeShapeType="1"/>
          </p:cNvSpPr>
          <p:nvPr/>
        </p:nvSpPr>
        <p:spPr bwMode="auto">
          <a:xfrm>
            <a:off x="5715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6" name="Line 112"/>
          <p:cNvSpPr>
            <a:spLocks noChangeShapeType="1"/>
          </p:cNvSpPr>
          <p:nvPr/>
        </p:nvSpPr>
        <p:spPr bwMode="auto">
          <a:xfrm>
            <a:off x="5791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7" name="Line 113"/>
          <p:cNvSpPr>
            <a:spLocks noChangeShapeType="1"/>
          </p:cNvSpPr>
          <p:nvPr/>
        </p:nvSpPr>
        <p:spPr bwMode="auto">
          <a:xfrm>
            <a:off x="5867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8" name="Line 114"/>
          <p:cNvSpPr>
            <a:spLocks noChangeShapeType="1"/>
          </p:cNvSpPr>
          <p:nvPr/>
        </p:nvSpPr>
        <p:spPr bwMode="auto">
          <a:xfrm>
            <a:off x="5943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9" name="Line 115"/>
          <p:cNvSpPr>
            <a:spLocks noChangeShapeType="1"/>
          </p:cNvSpPr>
          <p:nvPr/>
        </p:nvSpPr>
        <p:spPr bwMode="auto">
          <a:xfrm>
            <a:off x="6019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0" name="Line 116"/>
          <p:cNvSpPr>
            <a:spLocks noChangeShapeType="1"/>
          </p:cNvSpPr>
          <p:nvPr/>
        </p:nvSpPr>
        <p:spPr bwMode="auto">
          <a:xfrm>
            <a:off x="6096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1" name="Line 117"/>
          <p:cNvSpPr>
            <a:spLocks noChangeShapeType="1"/>
          </p:cNvSpPr>
          <p:nvPr/>
        </p:nvSpPr>
        <p:spPr bwMode="auto">
          <a:xfrm>
            <a:off x="6172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2" name="Line 118"/>
          <p:cNvSpPr>
            <a:spLocks noChangeShapeType="1"/>
          </p:cNvSpPr>
          <p:nvPr/>
        </p:nvSpPr>
        <p:spPr bwMode="auto">
          <a:xfrm>
            <a:off x="6248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3" name="Line 119"/>
          <p:cNvSpPr>
            <a:spLocks noChangeShapeType="1"/>
          </p:cNvSpPr>
          <p:nvPr/>
        </p:nvSpPr>
        <p:spPr bwMode="auto">
          <a:xfrm>
            <a:off x="6324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4" name="Line 120"/>
          <p:cNvSpPr>
            <a:spLocks noChangeShapeType="1"/>
          </p:cNvSpPr>
          <p:nvPr/>
        </p:nvSpPr>
        <p:spPr bwMode="auto">
          <a:xfrm>
            <a:off x="6400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5" name="Line 121"/>
          <p:cNvSpPr>
            <a:spLocks noChangeShapeType="1"/>
          </p:cNvSpPr>
          <p:nvPr/>
        </p:nvSpPr>
        <p:spPr bwMode="auto">
          <a:xfrm>
            <a:off x="6477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6" name="Line 122"/>
          <p:cNvSpPr>
            <a:spLocks noChangeShapeType="1"/>
          </p:cNvSpPr>
          <p:nvPr/>
        </p:nvSpPr>
        <p:spPr bwMode="auto">
          <a:xfrm>
            <a:off x="65532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 name="Line 123"/>
          <p:cNvSpPr>
            <a:spLocks noChangeShapeType="1"/>
          </p:cNvSpPr>
          <p:nvPr/>
        </p:nvSpPr>
        <p:spPr bwMode="auto">
          <a:xfrm>
            <a:off x="66294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8" name="Line 124"/>
          <p:cNvSpPr>
            <a:spLocks noChangeShapeType="1"/>
          </p:cNvSpPr>
          <p:nvPr/>
        </p:nvSpPr>
        <p:spPr bwMode="auto">
          <a:xfrm>
            <a:off x="67056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9" name="Line 125"/>
          <p:cNvSpPr>
            <a:spLocks noChangeShapeType="1"/>
          </p:cNvSpPr>
          <p:nvPr/>
        </p:nvSpPr>
        <p:spPr bwMode="auto">
          <a:xfrm>
            <a:off x="6781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30" name="Line 126"/>
          <p:cNvSpPr>
            <a:spLocks noChangeShapeType="1"/>
          </p:cNvSpPr>
          <p:nvPr/>
        </p:nvSpPr>
        <p:spPr bwMode="auto">
          <a:xfrm>
            <a:off x="68580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31" name="Line 127"/>
          <p:cNvSpPr>
            <a:spLocks noChangeShapeType="1"/>
          </p:cNvSpPr>
          <p:nvPr/>
        </p:nvSpPr>
        <p:spPr bwMode="auto">
          <a:xfrm>
            <a:off x="6934200" y="3048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32" name="Text Box 128"/>
          <p:cNvSpPr txBox="1">
            <a:spLocks noChangeArrowheads="1"/>
          </p:cNvSpPr>
          <p:nvPr/>
        </p:nvSpPr>
        <p:spPr bwMode="auto">
          <a:xfrm>
            <a:off x="5257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40</a:t>
            </a:r>
          </a:p>
        </p:txBody>
      </p:sp>
      <p:sp>
        <p:nvSpPr>
          <p:cNvPr id="9333" name="Text Box 129"/>
          <p:cNvSpPr txBox="1">
            <a:spLocks noChangeArrowheads="1"/>
          </p:cNvSpPr>
          <p:nvPr/>
        </p:nvSpPr>
        <p:spPr bwMode="auto">
          <a:xfrm>
            <a:off x="6019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50</a:t>
            </a:r>
          </a:p>
        </p:txBody>
      </p:sp>
      <p:sp>
        <p:nvSpPr>
          <p:cNvPr id="9334" name="Text Box 130"/>
          <p:cNvSpPr txBox="1">
            <a:spLocks noChangeArrowheads="1"/>
          </p:cNvSpPr>
          <p:nvPr/>
        </p:nvSpPr>
        <p:spPr bwMode="auto">
          <a:xfrm>
            <a:off x="6781800" y="2819400"/>
            <a:ext cx="304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60</a:t>
            </a:r>
          </a:p>
        </p:txBody>
      </p:sp>
      <p:sp>
        <p:nvSpPr>
          <p:cNvPr id="23683" name="Line 131"/>
          <p:cNvSpPr>
            <a:spLocks noChangeShapeType="1"/>
          </p:cNvSpPr>
          <p:nvPr/>
        </p:nvSpPr>
        <p:spPr bwMode="auto">
          <a:xfrm>
            <a:off x="3505200" y="2819400"/>
            <a:ext cx="0" cy="22860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36" name="Line 132"/>
          <p:cNvSpPr>
            <a:spLocks noChangeShapeType="1"/>
          </p:cNvSpPr>
          <p:nvPr/>
        </p:nvSpPr>
        <p:spPr bwMode="auto">
          <a:xfrm>
            <a:off x="2362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37" name="Line 133"/>
          <p:cNvSpPr>
            <a:spLocks noChangeShapeType="1"/>
          </p:cNvSpPr>
          <p:nvPr/>
        </p:nvSpPr>
        <p:spPr bwMode="auto">
          <a:xfrm>
            <a:off x="2438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38" name="Line 134"/>
          <p:cNvSpPr>
            <a:spLocks noChangeShapeType="1"/>
          </p:cNvSpPr>
          <p:nvPr/>
        </p:nvSpPr>
        <p:spPr bwMode="auto">
          <a:xfrm>
            <a:off x="2514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39" name="Line 135"/>
          <p:cNvSpPr>
            <a:spLocks noChangeShapeType="1"/>
          </p:cNvSpPr>
          <p:nvPr/>
        </p:nvSpPr>
        <p:spPr bwMode="auto">
          <a:xfrm>
            <a:off x="2590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0" name="Line 136"/>
          <p:cNvSpPr>
            <a:spLocks noChangeShapeType="1"/>
          </p:cNvSpPr>
          <p:nvPr/>
        </p:nvSpPr>
        <p:spPr bwMode="auto">
          <a:xfrm>
            <a:off x="2667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1" name="Line 137"/>
          <p:cNvSpPr>
            <a:spLocks noChangeShapeType="1"/>
          </p:cNvSpPr>
          <p:nvPr/>
        </p:nvSpPr>
        <p:spPr bwMode="auto">
          <a:xfrm>
            <a:off x="2743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2" name="Line 138"/>
          <p:cNvSpPr>
            <a:spLocks noChangeShapeType="1"/>
          </p:cNvSpPr>
          <p:nvPr/>
        </p:nvSpPr>
        <p:spPr bwMode="auto">
          <a:xfrm>
            <a:off x="2819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3" name="Line 139"/>
          <p:cNvSpPr>
            <a:spLocks noChangeShapeType="1"/>
          </p:cNvSpPr>
          <p:nvPr/>
        </p:nvSpPr>
        <p:spPr bwMode="auto">
          <a:xfrm>
            <a:off x="2895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4" name="Line 140"/>
          <p:cNvSpPr>
            <a:spLocks noChangeShapeType="1"/>
          </p:cNvSpPr>
          <p:nvPr/>
        </p:nvSpPr>
        <p:spPr bwMode="auto">
          <a:xfrm>
            <a:off x="2971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5" name="Line 141"/>
          <p:cNvSpPr>
            <a:spLocks noChangeShapeType="1"/>
          </p:cNvSpPr>
          <p:nvPr/>
        </p:nvSpPr>
        <p:spPr bwMode="auto">
          <a:xfrm>
            <a:off x="3048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6" name="Line 142"/>
          <p:cNvSpPr>
            <a:spLocks noChangeShapeType="1"/>
          </p:cNvSpPr>
          <p:nvPr/>
        </p:nvSpPr>
        <p:spPr bwMode="auto">
          <a:xfrm>
            <a:off x="31242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7" name="Line 143"/>
          <p:cNvSpPr>
            <a:spLocks noChangeShapeType="1"/>
          </p:cNvSpPr>
          <p:nvPr/>
        </p:nvSpPr>
        <p:spPr bwMode="auto">
          <a:xfrm>
            <a:off x="3200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8" name="Line 144"/>
          <p:cNvSpPr>
            <a:spLocks noChangeShapeType="1"/>
          </p:cNvSpPr>
          <p:nvPr/>
        </p:nvSpPr>
        <p:spPr bwMode="auto">
          <a:xfrm>
            <a:off x="32766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49" name="Line 145"/>
          <p:cNvSpPr>
            <a:spLocks noChangeShapeType="1"/>
          </p:cNvSpPr>
          <p:nvPr/>
        </p:nvSpPr>
        <p:spPr bwMode="auto">
          <a:xfrm>
            <a:off x="33528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0" name="Line 146"/>
          <p:cNvSpPr>
            <a:spLocks noChangeShapeType="1"/>
          </p:cNvSpPr>
          <p:nvPr/>
        </p:nvSpPr>
        <p:spPr bwMode="auto">
          <a:xfrm>
            <a:off x="34290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1" name="Line 147"/>
          <p:cNvSpPr>
            <a:spLocks noChangeShapeType="1"/>
          </p:cNvSpPr>
          <p:nvPr/>
        </p:nvSpPr>
        <p:spPr bwMode="auto">
          <a:xfrm>
            <a:off x="3505200" y="114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2" name="Line 148"/>
          <p:cNvSpPr>
            <a:spLocks noChangeShapeType="1"/>
          </p:cNvSpPr>
          <p:nvPr/>
        </p:nvSpPr>
        <p:spPr bwMode="auto">
          <a:xfrm>
            <a:off x="3581400" y="1219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3" name="Text Box 149"/>
          <p:cNvSpPr txBox="1">
            <a:spLocks noChangeArrowheads="1"/>
          </p:cNvSpPr>
          <p:nvPr/>
        </p:nvSpPr>
        <p:spPr bwMode="auto">
          <a:xfrm>
            <a:off x="2133600" y="914400"/>
            <a:ext cx="457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-14.7</a:t>
            </a:r>
          </a:p>
        </p:txBody>
      </p:sp>
      <p:sp>
        <p:nvSpPr>
          <p:cNvPr id="9354" name="Text Box 150"/>
          <p:cNvSpPr txBox="1">
            <a:spLocks noChangeArrowheads="1"/>
          </p:cNvSpPr>
          <p:nvPr/>
        </p:nvSpPr>
        <p:spPr bwMode="auto">
          <a:xfrm>
            <a:off x="2590800" y="914400"/>
            <a:ext cx="3810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b="1"/>
              <a:t>-10</a:t>
            </a:r>
          </a:p>
        </p:txBody>
      </p:sp>
      <p:sp>
        <p:nvSpPr>
          <p:cNvPr id="23703" name="Text Box 151"/>
          <p:cNvSpPr txBox="1">
            <a:spLocks noChangeArrowheads="1"/>
          </p:cNvSpPr>
          <p:nvPr/>
        </p:nvSpPr>
        <p:spPr bwMode="auto">
          <a:xfrm>
            <a:off x="0" y="36576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If we have a load pressure that is lower than atmospheric pressure,</a:t>
            </a:r>
          </a:p>
        </p:txBody>
      </p:sp>
      <p:sp>
        <p:nvSpPr>
          <p:cNvPr id="23704" name="Text Box 152"/>
          <p:cNvSpPr txBox="1">
            <a:spLocks noChangeArrowheads="1"/>
          </p:cNvSpPr>
          <p:nvPr/>
        </p:nvSpPr>
        <p:spPr bwMode="auto">
          <a:xfrm>
            <a:off x="0" y="4038600"/>
            <a:ext cx="9144000" cy="396875"/>
          </a:xfrm>
          <a:prstGeom prst="rect">
            <a:avLst/>
          </a:prstGeom>
          <a:noFill/>
          <a:ln w="9525">
            <a:noFill/>
            <a:miter lim="800000"/>
            <a:headEnd/>
            <a:tailEnd/>
          </a:ln>
          <a:effectLst/>
        </p:spPr>
        <p:txBody>
          <a:bodyPr>
            <a:spAutoFit/>
          </a:bodyPr>
          <a:lstStyle/>
          <a:p>
            <a:pPr algn="ctr">
              <a:spcBef>
                <a:spcPct val="50000"/>
              </a:spcBef>
              <a:defRPr/>
            </a:pPr>
            <a:r>
              <a:rPr lang="en-US" sz="2000" b="1">
                <a:latin typeface="Times New Roman" charset="0"/>
              </a:rPr>
              <a:t>then we will get a negative reading on our </a:t>
            </a:r>
            <a:r>
              <a:rPr lang="en-US" sz="2000" b="1">
                <a:solidFill>
                  <a:srgbClr val="0000FF"/>
                </a:solidFill>
                <a:effectLst>
                  <a:outerShdw blurRad="38100" dist="38100" dir="2700000" algn="tl">
                    <a:srgbClr val="000000"/>
                  </a:outerShdw>
                </a:effectLst>
                <a:latin typeface="Times New Roman" charset="0"/>
              </a:rPr>
              <a:t>psig</a:t>
            </a:r>
            <a:r>
              <a:rPr lang="en-US" sz="2000" b="1">
                <a:latin typeface="Times New Roman" charset="0"/>
              </a:rPr>
              <a:t> scale</a:t>
            </a:r>
          </a:p>
        </p:txBody>
      </p:sp>
      <p:sp>
        <p:nvSpPr>
          <p:cNvPr id="23705" name="Text Box 153"/>
          <p:cNvSpPr txBox="1">
            <a:spLocks noChangeArrowheads="1"/>
          </p:cNvSpPr>
          <p:nvPr/>
        </p:nvSpPr>
        <p:spPr bwMode="auto">
          <a:xfrm>
            <a:off x="0" y="4419600"/>
            <a:ext cx="9144000" cy="396875"/>
          </a:xfrm>
          <a:prstGeom prst="rect">
            <a:avLst/>
          </a:prstGeom>
          <a:noFill/>
          <a:ln w="9525">
            <a:noFill/>
            <a:miter lim="800000"/>
            <a:headEnd/>
            <a:tailEnd/>
          </a:ln>
          <a:effectLst/>
        </p:spPr>
        <p:txBody>
          <a:bodyPr>
            <a:spAutoFit/>
          </a:bodyPr>
          <a:lstStyle/>
          <a:p>
            <a:pPr algn="ctr">
              <a:spcBef>
                <a:spcPct val="50000"/>
              </a:spcBef>
              <a:defRPr/>
            </a:pPr>
            <a:r>
              <a:rPr lang="en-US" sz="2000" b="1">
                <a:latin typeface="Times New Roman" charset="0"/>
              </a:rPr>
              <a:t>and our </a:t>
            </a:r>
            <a:r>
              <a:rPr lang="en-US" sz="2000" b="1">
                <a:solidFill>
                  <a:srgbClr val="0000FF"/>
                </a:solidFill>
                <a:effectLst>
                  <a:outerShdw blurRad="38100" dist="38100" dir="2700000" algn="tl">
                    <a:srgbClr val="000000"/>
                  </a:outerShdw>
                </a:effectLst>
                <a:latin typeface="Times New Roman" charset="0"/>
              </a:rPr>
              <a:t>psia</a:t>
            </a:r>
            <a:r>
              <a:rPr lang="en-US" sz="2000" b="1">
                <a:latin typeface="Times New Roman" charset="0"/>
              </a:rPr>
              <a:t> indicator will move toward 0.</a:t>
            </a:r>
          </a:p>
        </p:txBody>
      </p:sp>
    </p:spTree>
    <p:custDataLst>
      <p:tags r:id="rId1"/>
    </p:custDataLst>
  </p:cSld>
  <p:clrMapOvr>
    <a:masterClrMapping/>
  </p:clrMapOvr>
  <p:transition advTm="215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703"/>
                                        </p:tgtEl>
                                        <p:attrNameLst>
                                          <p:attrName>style.visibility</p:attrName>
                                        </p:attrNameLst>
                                      </p:cBhvr>
                                      <p:to>
                                        <p:strVal val="visible"/>
                                      </p:to>
                                    </p:set>
                                    <p:animEffect transition="in" filter="fade">
                                      <p:cBhvr>
                                        <p:cTn id="7" dur="2000"/>
                                        <p:tgtEl>
                                          <p:spTgt spid="23703"/>
                                        </p:tgtEl>
                                      </p:cBhvr>
                                    </p:animEffect>
                                  </p:childTnLst>
                                </p:cTn>
                              </p:par>
                            </p:childTnLst>
                          </p:cTn>
                        </p:par>
                        <p:par>
                          <p:cTn id="8" fill="hold" nodeType="afterGroup">
                            <p:stCondLst>
                              <p:cond delay="2000"/>
                            </p:stCondLst>
                            <p:childTnLst>
                              <p:par>
                                <p:cTn id="9" presetID="0" presetClass="path" presetSubtype="0" repeatCount="indefinite" accel="50000" decel="50000" autoRev="1" fill="hold" grpId="0" nodeType="afterEffect">
                                  <p:stCondLst>
                                    <p:cond delay="0"/>
                                  </p:stCondLst>
                                  <p:childTnLst>
                                    <p:animMotion origin="layout" path="M 0 0 L -0.11667 0 " pathEditMode="relative" ptsTypes="AA">
                                      <p:cBhvr>
                                        <p:cTn id="10" dur="3000" fill="hold"/>
                                        <p:tgtEl>
                                          <p:spTgt spid="23556"/>
                                        </p:tgtEl>
                                        <p:attrNameLst>
                                          <p:attrName>ppt_x</p:attrName>
                                          <p:attrName>ppt_y</p:attrName>
                                        </p:attrNameLst>
                                      </p:cBhvr>
                                    </p:animMotion>
                                  </p:childTnLst>
                                </p:cTn>
                              </p:par>
                              <p:par>
                                <p:cTn id="11" presetID="0" presetClass="path" presetSubtype="0" repeatCount="indefinite" accel="50000" decel="50000" autoRev="1" fill="hold" grpId="0" nodeType="withEffect">
                                  <p:stCondLst>
                                    <p:cond delay="0"/>
                                  </p:stCondLst>
                                  <p:childTnLst>
                                    <p:animMotion origin="layout" path="M 0 0 L -0.11667 0 " pathEditMode="relative" ptsTypes="AA">
                                      <p:cBhvr>
                                        <p:cTn id="12" dur="3000" fill="hold"/>
                                        <p:tgtEl>
                                          <p:spTgt spid="23557"/>
                                        </p:tgtEl>
                                        <p:attrNameLst>
                                          <p:attrName>ppt_x</p:attrName>
                                          <p:attrName>ppt_y</p:attrName>
                                        </p:attrNameLst>
                                      </p:cBhvr>
                                    </p:animMotion>
                                  </p:childTnLst>
                                </p:cTn>
                              </p:par>
                              <p:par>
                                <p:cTn id="13" presetID="0" presetClass="path" presetSubtype="0" repeatCount="indefinite" accel="50000" decel="50000" autoRev="1" fill="hold" grpId="0" nodeType="withEffect">
                                  <p:stCondLst>
                                    <p:cond delay="0"/>
                                  </p:stCondLst>
                                  <p:childTnLst>
                                    <p:animMotion origin="layout" path="M 0 0 L -0.11667 0 " pathEditMode="relative" ptsTypes="AA">
                                      <p:cBhvr>
                                        <p:cTn id="14" dur="3000" fill="hold"/>
                                        <p:tgtEl>
                                          <p:spTgt spid="23594"/>
                                        </p:tgtEl>
                                        <p:attrNameLst>
                                          <p:attrName>ppt_x</p:attrName>
                                          <p:attrName>ppt_y</p:attrName>
                                        </p:attrNameLst>
                                      </p:cBhvr>
                                    </p:animMotion>
                                  </p:childTnLst>
                                </p:cTn>
                              </p:par>
                              <p:par>
                                <p:cTn id="15" presetID="0" presetClass="path" presetSubtype="0" repeatCount="indefinite" accel="50000" decel="50000" autoRev="1" fill="hold" grpId="0" nodeType="withEffect">
                                  <p:stCondLst>
                                    <p:cond delay="0"/>
                                  </p:stCondLst>
                                  <p:childTnLst>
                                    <p:animMotion origin="layout" path="M 0 0 L -0.11667 0 " pathEditMode="relative" ptsTypes="AA">
                                      <p:cBhvr>
                                        <p:cTn id="16" dur="3000" fill="hold"/>
                                        <p:tgtEl>
                                          <p:spTgt spid="23595"/>
                                        </p:tgtEl>
                                        <p:attrNameLst>
                                          <p:attrName>ppt_x</p:attrName>
                                          <p:attrName>ppt_y</p:attrName>
                                        </p:attrNameLst>
                                      </p:cBhvr>
                                    </p:animMotion>
                                  </p:childTnLst>
                                </p:cTn>
                              </p:par>
                              <p:par>
                                <p:cTn id="17" presetID="0" presetClass="path" presetSubtype="0" repeatCount="indefinite" accel="50000" decel="50000" autoRev="1" fill="hold" grpId="0" nodeType="withEffect">
                                  <p:stCondLst>
                                    <p:cond delay="0"/>
                                  </p:stCondLst>
                                  <p:childTnLst>
                                    <p:animMotion origin="layout" path="M 1.94444E-6 1.48148E-6 L -0.11667 1.48148E-6 " pathEditMode="relative" rAng="0" ptsTypes="AA">
                                      <p:cBhvr>
                                        <p:cTn id="18" dur="3000" fill="hold"/>
                                        <p:tgtEl>
                                          <p:spTgt spid="23596"/>
                                        </p:tgtEl>
                                        <p:attrNameLst>
                                          <p:attrName>ppt_x</p:attrName>
                                          <p:attrName>ppt_y</p:attrName>
                                        </p:attrNameLst>
                                      </p:cBhvr>
                                      <p:rCtr x="-5833" y="0"/>
                                    </p:animMotion>
                                  </p:childTnLst>
                                </p:cTn>
                              </p:par>
                              <p:par>
                                <p:cTn id="19" presetID="0" presetClass="path" presetSubtype="0" repeatCount="indefinite" accel="50000" decel="50000" autoRev="1" fill="hold" grpId="0" nodeType="withEffect">
                                  <p:stCondLst>
                                    <p:cond delay="0"/>
                                  </p:stCondLst>
                                  <p:childTnLst>
                                    <p:animMotion origin="layout" path="M 0 0 L -0.11667 0 " pathEditMode="relative" ptsTypes="AA">
                                      <p:cBhvr>
                                        <p:cTn id="20" dur="3000" fill="hold"/>
                                        <p:tgtEl>
                                          <p:spTgt spid="23597"/>
                                        </p:tgtEl>
                                        <p:attrNameLst>
                                          <p:attrName>ppt_x</p:attrName>
                                          <p:attrName>ppt_y</p:attrName>
                                        </p:attrNameLst>
                                      </p:cBhvr>
                                    </p:animMotion>
                                  </p:childTnLst>
                                </p:cTn>
                              </p:par>
                              <p:par>
                                <p:cTn id="21" presetID="0" presetClass="path" presetSubtype="0" repeatCount="indefinite" accel="50000" decel="50000" autoRev="1" fill="hold" grpId="0" nodeType="withEffect">
                                  <p:stCondLst>
                                    <p:cond delay="0"/>
                                  </p:stCondLst>
                                  <p:childTnLst>
                                    <p:animMotion origin="layout" path="M 0 0 L -0.11667 0 " pathEditMode="relative" ptsTypes="AA">
                                      <p:cBhvr>
                                        <p:cTn id="22" dur="3000" fill="hold"/>
                                        <p:tgtEl>
                                          <p:spTgt spid="23683"/>
                                        </p:tgtEl>
                                        <p:attrNameLst>
                                          <p:attrName>ppt_x</p:attrName>
                                          <p:attrName>ppt_y</p:attrName>
                                        </p:attrNameLst>
                                      </p:cBhvr>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704"/>
                                        </p:tgtEl>
                                        <p:attrNameLst>
                                          <p:attrName>style.visibility</p:attrName>
                                        </p:attrNameLst>
                                      </p:cBhvr>
                                      <p:to>
                                        <p:strVal val="visible"/>
                                      </p:to>
                                    </p:set>
                                    <p:animEffect transition="in" filter="fade">
                                      <p:cBhvr>
                                        <p:cTn id="27" dur="2000"/>
                                        <p:tgtEl>
                                          <p:spTgt spid="23704"/>
                                        </p:tgtEl>
                                      </p:cBhvr>
                                    </p:animEffect>
                                  </p:childTnLst>
                                </p:cTn>
                              </p:par>
                            </p:childTnLst>
                          </p:cTn>
                        </p:par>
                        <p:par>
                          <p:cTn id="28" fill="hold" nodeType="afterGroup">
                            <p:stCondLst>
                              <p:cond delay="2000"/>
                            </p:stCondLst>
                            <p:childTnLst>
                              <p:par>
                                <p:cTn id="29" presetID="4" presetClass="emph" presetSubtype="2" fill="hold" grpId="0" nodeType="afterEffect">
                                  <p:stCondLst>
                                    <p:cond delay="0"/>
                                  </p:stCondLst>
                                  <p:childTnLst>
                                    <p:anim to="1.5" calcmode="lin" valueType="num">
                                      <p:cBhvr override="childStyle">
                                        <p:cTn id="30" dur="2000" fill="hold"/>
                                        <p:tgtEl>
                                          <p:spTgt spid="23600"/>
                                        </p:tgtEl>
                                        <p:attrNameLst>
                                          <p:attrName>style.fontSize</p:attrName>
                                        </p:attrNameLst>
                                      </p:cBhvr>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3705"/>
                                        </p:tgtEl>
                                        <p:attrNameLst>
                                          <p:attrName>style.visibility</p:attrName>
                                        </p:attrNameLst>
                                      </p:cBhvr>
                                      <p:to>
                                        <p:strVal val="visible"/>
                                      </p:to>
                                    </p:set>
                                    <p:animEffect transition="in" filter="fade">
                                      <p:cBhvr>
                                        <p:cTn id="35" dur="2000"/>
                                        <p:tgtEl>
                                          <p:spTgt spid="23705"/>
                                        </p:tgtEl>
                                      </p:cBhvr>
                                    </p:animEffect>
                                  </p:childTnLst>
                                </p:cTn>
                              </p:par>
                            </p:childTnLst>
                          </p:cTn>
                        </p:par>
                        <p:par>
                          <p:cTn id="36" fill="hold" nodeType="afterGroup">
                            <p:stCondLst>
                              <p:cond delay="2000"/>
                            </p:stCondLst>
                            <p:childTnLst>
                              <p:par>
                                <p:cTn id="37" presetID="4" presetClass="emph" presetSubtype="2" fill="hold" grpId="0" nodeType="afterEffect">
                                  <p:stCondLst>
                                    <p:cond delay="0"/>
                                  </p:stCondLst>
                                  <p:childTnLst>
                                    <p:anim to="1.5" calcmode="lin" valueType="num">
                                      <p:cBhvr override="childStyle">
                                        <p:cTn id="38" dur="2000" fill="hold"/>
                                        <p:tgtEl>
                                          <p:spTgt spid="23601"/>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7" grpId="0" animBg="1"/>
      <p:bldP spid="23594" grpId="0"/>
      <p:bldP spid="23595" grpId="0"/>
      <p:bldP spid="23596" grpId="0"/>
      <p:bldP spid="23597" grpId="0"/>
      <p:bldP spid="23600" grpId="0"/>
      <p:bldP spid="23601" grpId="0"/>
      <p:bldP spid="23683" grpId="0" animBg="1"/>
      <p:bldP spid="23703" grpId="0"/>
      <p:bldP spid="23704" grpId="0"/>
      <p:bldP spid="2370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2590800" y="3505200"/>
            <a:ext cx="1143000" cy="1447800"/>
          </a:xfrm>
          <a:prstGeom prst="rect">
            <a:avLst/>
          </a:prstGeom>
          <a:solidFill>
            <a:schemeClr val="accent1">
              <a:alpha val="49019"/>
            </a:schemeClr>
          </a:solidFill>
          <a:ln w="254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17" name="Oval 5"/>
          <p:cNvSpPr>
            <a:spLocks noChangeArrowheads="1"/>
          </p:cNvSpPr>
          <p:nvPr/>
        </p:nvSpPr>
        <p:spPr bwMode="auto">
          <a:xfrm>
            <a:off x="2590800" y="3352800"/>
            <a:ext cx="1143000" cy="3048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18" name="Rectangle 6"/>
          <p:cNvSpPr>
            <a:spLocks noChangeArrowheads="1"/>
          </p:cNvSpPr>
          <p:nvPr/>
        </p:nvSpPr>
        <p:spPr bwMode="auto">
          <a:xfrm>
            <a:off x="2590800" y="4191000"/>
            <a:ext cx="1143000" cy="762000"/>
          </a:xfrm>
          <a:prstGeom prst="rect">
            <a:avLst/>
          </a:prstGeom>
          <a:solidFill>
            <a:srgbClr val="800080">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19" name="Oval 7"/>
          <p:cNvSpPr>
            <a:spLocks noChangeArrowheads="1"/>
          </p:cNvSpPr>
          <p:nvPr/>
        </p:nvSpPr>
        <p:spPr bwMode="auto">
          <a:xfrm>
            <a:off x="2590800" y="4038600"/>
            <a:ext cx="1143000" cy="304800"/>
          </a:xfrm>
          <a:prstGeom prst="ellipse">
            <a:avLst/>
          </a:prstGeom>
          <a:solidFill>
            <a:srgbClr val="9933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24" name="AutoShape 12"/>
          <p:cNvSpPr>
            <a:spLocks noChangeArrowheads="1"/>
          </p:cNvSpPr>
          <p:nvPr/>
        </p:nvSpPr>
        <p:spPr bwMode="auto">
          <a:xfrm>
            <a:off x="2743200" y="3048000"/>
            <a:ext cx="76200" cy="1143000"/>
          </a:xfrm>
          <a:prstGeom prst="downArrow">
            <a:avLst>
              <a:gd name="adj1" fmla="val 50000"/>
              <a:gd name="adj2" fmla="val 375000"/>
            </a:avLst>
          </a:prstGeom>
          <a:solidFill>
            <a:srgbClr val="00CC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25" name="Text Box 13"/>
          <p:cNvSpPr txBox="1">
            <a:spLocks noChangeArrowheads="1"/>
          </p:cNvSpPr>
          <p:nvPr/>
        </p:nvSpPr>
        <p:spPr bwMode="auto">
          <a:xfrm>
            <a:off x="2438400" y="2514600"/>
            <a:ext cx="609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14.7</a:t>
            </a:r>
            <a:r>
              <a:rPr lang="en-US" altLang="en-US" sz="1600" b="1">
                <a:latin typeface="Times New Roman" panose="02020603050405020304" pitchFamily="18" charset="0"/>
              </a:rPr>
              <a:t> </a:t>
            </a:r>
            <a:r>
              <a:rPr lang="en-US" altLang="en-US" sz="1400" b="1">
                <a:latin typeface="Times New Roman" panose="02020603050405020304" pitchFamily="18" charset="0"/>
              </a:rPr>
              <a:t>psia</a:t>
            </a:r>
          </a:p>
        </p:txBody>
      </p:sp>
      <p:sp>
        <p:nvSpPr>
          <p:cNvPr id="13327" name="Text Box 15"/>
          <p:cNvSpPr txBox="1">
            <a:spLocks noChangeArrowheads="1"/>
          </p:cNvSpPr>
          <p:nvPr/>
        </p:nvSpPr>
        <p:spPr bwMode="auto">
          <a:xfrm>
            <a:off x="2971800" y="2590800"/>
            <a:ext cx="533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14.7</a:t>
            </a:r>
            <a:r>
              <a:rPr lang="en-US" altLang="en-US" sz="1600">
                <a:latin typeface="Times New Roman" panose="02020603050405020304" pitchFamily="18" charset="0"/>
              </a:rPr>
              <a:t> </a:t>
            </a:r>
            <a:r>
              <a:rPr lang="en-US" altLang="en-US" sz="1400" b="1">
                <a:latin typeface="Times New Roman" panose="02020603050405020304" pitchFamily="18" charset="0"/>
              </a:rPr>
              <a:t>psia</a:t>
            </a:r>
          </a:p>
        </p:txBody>
      </p:sp>
      <p:sp>
        <p:nvSpPr>
          <p:cNvPr id="13334" name="Rectangle 22"/>
          <p:cNvSpPr>
            <a:spLocks noChangeArrowheads="1"/>
          </p:cNvSpPr>
          <p:nvPr/>
        </p:nvSpPr>
        <p:spPr bwMode="auto">
          <a:xfrm>
            <a:off x="3124200" y="4267200"/>
            <a:ext cx="152400" cy="1676400"/>
          </a:xfrm>
          <a:prstGeom prst="rect">
            <a:avLst/>
          </a:prstGeom>
          <a:solidFill>
            <a:srgbClr val="99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22" name="Rectangle 19"/>
          <p:cNvSpPr>
            <a:spLocks noChangeArrowheads="1"/>
          </p:cNvSpPr>
          <p:nvPr/>
        </p:nvSpPr>
        <p:spPr bwMode="auto">
          <a:xfrm>
            <a:off x="2362200" y="5029200"/>
            <a:ext cx="1524000" cy="1828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21" name="Oval 9"/>
          <p:cNvSpPr>
            <a:spLocks noChangeArrowheads="1"/>
          </p:cNvSpPr>
          <p:nvPr/>
        </p:nvSpPr>
        <p:spPr bwMode="auto">
          <a:xfrm>
            <a:off x="2590800" y="4800600"/>
            <a:ext cx="1143000" cy="304800"/>
          </a:xfrm>
          <a:prstGeom prst="ellipse">
            <a:avLst/>
          </a:prstGeom>
          <a:solidFill>
            <a:srgbClr val="9933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33" name="Rectangle 21"/>
          <p:cNvSpPr>
            <a:spLocks noChangeArrowheads="1"/>
          </p:cNvSpPr>
          <p:nvPr/>
        </p:nvSpPr>
        <p:spPr bwMode="auto">
          <a:xfrm>
            <a:off x="3124200" y="3200400"/>
            <a:ext cx="152400" cy="17526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3335" name="Text Box 23"/>
          <p:cNvSpPr txBox="1">
            <a:spLocks noChangeArrowheads="1"/>
          </p:cNvSpPr>
          <p:nvPr/>
        </p:nvSpPr>
        <p:spPr bwMode="auto">
          <a:xfrm>
            <a:off x="2971800" y="2584450"/>
            <a:ext cx="533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400" b="1">
                <a:latin typeface="Times New Roman" panose="02020603050405020304" pitchFamily="18" charset="0"/>
              </a:rPr>
              <a:t>13.0</a:t>
            </a:r>
            <a:r>
              <a:rPr lang="en-US" altLang="en-US" sz="1600">
                <a:latin typeface="Times New Roman" panose="02020603050405020304" pitchFamily="18" charset="0"/>
              </a:rPr>
              <a:t> </a:t>
            </a:r>
            <a:r>
              <a:rPr lang="en-US" altLang="en-US" sz="1400" b="1">
                <a:latin typeface="Times New Roman" panose="02020603050405020304" pitchFamily="18" charset="0"/>
              </a:rPr>
              <a:t>psia</a:t>
            </a:r>
          </a:p>
        </p:txBody>
      </p:sp>
      <p:sp>
        <p:nvSpPr>
          <p:cNvPr id="13326" name="AutoShape 14"/>
          <p:cNvSpPr>
            <a:spLocks noChangeArrowheads="1"/>
          </p:cNvSpPr>
          <p:nvPr/>
        </p:nvSpPr>
        <p:spPr bwMode="auto">
          <a:xfrm>
            <a:off x="3167063" y="3082925"/>
            <a:ext cx="74612" cy="1181100"/>
          </a:xfrm>
          <a:prstGeom prst="downArrow">
            <a:avLst>
              <a:gd name="adj1" fmla="val 50000"/>
              <a:gd name="adj2" fmla="val 395747"/>
            </a:avLst>
          </a:prstGeom>
          <a:solidFill>
            <a:srgbClr val="00CCFF"/>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latin typeface="Times New Roman" panose="02020603050405020304" pitchFamily="18" charset="0"/>
            </a:endParaRPr>
          </a:p>
        </p:txBody>
      </p:sp>
      <p:sp>
        <p:nvSpPr>
          <p:cNvPr id="14351" name="Text Box 24"/>
          <p:cNvSpPr txBox="1">
            <a:spLocks noChangeArrowheads="1"/>
          </p:cNvSpPr>
          <p:nvPr/>
        </p:nvSpPr>
        <p:spPr bwMode="auto">
          <a:xfrm>
            <a:off x="0" y="1524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You are thirsty and you decide you get a drink.</a:t>
            </a:r>
          </a:p>
        </p:txBody>
      </p:sp>
      <p:sp>
        <p:nvSpPr>
          <p:cNvPr id="13337" name="Text Box 25"/>
          <p:cNvSpPr txBox="1">
            <a:spLocks noChangeArrowheads="1"/>
          </p:cNvSpPr>
          <p:nvPr/>
        </p:nvSpPr>
        <p:spPr bwMode="auto">
          <a:xfrm>
            <a:off x="0" y="4572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You use a straw. </a:t>
            </a:r>
          </a:p>
        </p:txBody>
      </p:sp>
      <p:sp>
        <p:nvSpPr>
          <p:cNvPr id="13338" name="Text Box 26"/>
          <p:cNvSpPr txBox="1">
            <a:spLocks noChangeArrowheads="1"/>
          </p:cNvSpPr>
          <p:nvPr/>
        </p:nvSpPr>
        <p:spPr bwMode="auto">
          <a:xfrm>
            <a:off x="0" y="7620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You are down by the beach, the temperature is 68</a:t>
            </a:r>
            <a:r>
              <a:rPr lang="en-US" altLang="en-US" sz="2000" b="1">
                <a:latin typeface="Times New Roman" panose="02020603050405020304" pitchFamily="18" charset="0"/>
                <a:cs typeface="Times New Roman" panose="02020603050405020304" pitchFamily="18" charset="0"/>
              </a:rPr>
              <a:t>° F, the relative humidity is 36%</a:t>
            </a:r>
            <a:r>
              <a:rPr lang="en-US" altLang="en-US" sz="2000" b="1">
                <a:latin typeface="Times New Roman" panose="02020603050405020304" pitchFamily="18" charset="0"/>
              </a:rPr>
              <a:t> and so you know that the atmospheric pressure is… </a:t>
            </a:r>
          </a:p>
        </p:txBody>
      </p:sp>
      <p:sp>
        <p:nvSpPr>
          <p:cNvPr id="13339" name="Text Box 27"/>
          <p:cNvSpPr txBox="1">
            <a:spLocks noChangeArrowheads="1"/>
          </p:cNvSpPr>
          <p:nvPr/>
        </p:nvSpPr>
        <p:spPr bwMode="auto">
          <a:xfrm>
            <a:off x="0" y="14478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That pressure is pushing down  on the surface of the liquid both outside and inside the straw.</a:t>
            </a:r>
          </a:p>
        </p:txBody>
      </p:sp>
      <p:sp>
        <p:nvSpPr>
          <p:cNvPr id="13340" name="Text Box 28"/>
          <p:cNvSpPr txBox="1">
            <a:spLocks noChangeArrowheads="1"/>
          </p:cNvSpPr>
          <p:nvPr/>
        </p:nvSpPr>
        <p:spPr bwMode="auto">
          <a:xfrm>
            <a:off x="4419600" y="2057400"/>
            <a:ext cx="4724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rPr>
              <a:t>Why is it that when you begin to suck on the straw, the liquid flows up into your mouth???</a:t>
            </a:r>
          </a:p>
        </p:txBody>
      </p:sp>
      <p:sp>
        <p:nvSpPr>
          <p:cNvPr id="13341" name="Text Box 29"/>
          <p:cNvSpPr txBox="1">
            <a:spLocks noChangeArrowheads="1"/>
          </p:cNvSpPr>
          <p:nvPr/>
        </p:nvSpPr>
        <p:spPr bwMode="auto">
          <a:xfrm>
            <a:off x="4419600" y="3048000"/>
            <a:ext cx="4724400" cy="1311275"/>
          </a:xfrm>
          <a:prstGeom prst="rect">
            <a:avLst/>
          </a:prstGeom>
          <a:noFill/>
          <a:ln w="9525">
            <a:noFill/>
            <a:miter lim="800000"/>
            <a:headEnd/>
            <a:tailEnd/>
          </a:ln>
          <a:effectLst/>
        </p:spPr>
        <p:txBody>
          <a:bodyPr>
            <a:spAutoFit/>
          </a:bodyPr>
          <a:lstStyle/>
          <a:p>
            <a:pPr>
              <a:spcBef>
                <a:spcPct val="50000"/>
              </a:spcBef>
              <a:defRPr/>
            </a:pPr>
            <a:r>
              <a:rPr lang="en-US" sz="2000" b="1">
                <a:latin typeface="Times New Roman" charset="0"/>
              </a:rPr>
              <a:t>You created a differential pressure that resulted in a differential force which caused the liquid to be </a:t>
            </a:r>
            <a:r>
              <a:rPr lang="en-US" sz="2000" b="1">
                <a:solidFill>
                  <a:schemeClr val="accent2"/>
                </a:solidFill>
                <a:effectLst>
                  <a:outerShdw blurRad="38100" dist="38100" dir="2700000" algn="tl">
                    <a:srgbClr val="000000"/>
                  </a:outerShdw>
                </a:effectLst>
                <a:latin typeface="Times New Roman" charset="0"/>
              </a:rPr>
              <a:t>pushed</a:t>
            </a:r>
            <a:r>
              <a:rPr lang="en-US" sz="2000" b="1">
                <a:latin typeface="Times New Roman" charset="0"/>
              </a:rPr>
              <a:t> up into the straw.</a:t>
            </a:r>
          </a:p>
        </p:txBody>
      </p:sp>
      <p:sp>
        <p:nvSpPr>
          <p:cNvPr id="13342" name="Text Box 30"/>
          <p:cNvSpPr txBox="1">
            <a:spLocks noChangeArrowheads="1"/>
          </p:cNvSpPr>
          <p:nvPr/>
        </p:nvSpPr>
        <p:spPr bwMode="auto">
          <a:xfrm>
            <a:off x="0" y="5257800"/>
            <a:ext cx="9144000" cy="396875"/>
          </a:xfrm>
          <a:prstGeom prst="rect">
            <a:avLst/>
          </a:prstGeom>
          <a:noFill/>
          <a:ln w="9525">
            <a:noFill/>
            <a:miter lim="800000"/>
            <a:headEnd/>
            <a:tailEnd/>
          </a:ln>
          <a:effectLst/>
        </p:spPr>
        <p:txBody>
          <a:bodyPr>
            <a:spAutoFit/>
          </a:bodyPr>
          <a:lstStyle/>
          <a:p>
            <a:pPr algn="ctr">
              <a:spcBef>
                <a:spcPct val="50000"/>
              </a:spcBef>
              <a:defRPr/>
            </a:pPr>
            <a:r>
              <a:rPr lang="en-US" sz="2000" b="1">
                <a:latin typeface="Times New Roman" charset="0"/>
              </a:rPr>
              <a:t>Fluid always travels from </a:t>
            </a:r>
            <a:r>
              <a:rPr lang="en-US" sz="2000" b="1">
                <a:solidFill>
                  <a:schemeClr val="accent2"/>
                </a:solidFill>
                <a:effectLst>
                  <a:outerShdw blurRad="38100" dist="38100" dir="2700000" algn="tl">
                    <a:srgbClr val="000000"/>
                  </a:outerShdw>
                </a:effectLst>
                <a:latin typeface="Times New Roman" charset="0"/>
              </a:rPr>
              <a:t>higher</a:t>
            </a:r>
            <a:r>
              <a:rPr lang="en-US" sz="2000" b="1">
                <a:latin typeface="Times New Roman" charset="0"/>
              </a:rPr>
              <a:t> pressure </a:t>
            </a:r>
            <a:r>
              <a:rPr lang="en-US" sz="2000" b="1">
                <a:solidFill>
                  <a:schemeClr val="accent2"/>
                </a:solidFill>
                <a:effectLst>
                  <a:outerShdw blurRad="38100" dist="38100" dir="2700000" algn="tl">
                    <a:srgbClr val="000000"/>
                  </a:outerShdw>
                </a:effectLst>
                <a:latin typeface="Times New Roman" charset="0"/>
              </a:rPr>
              <a:t>to lower</a:t>
            </a:r>
            <a:r>
              <a:rPr lang="en-US" sz="2000" b="1">
                <a:latin typeface="Times New Roman" charset="0"/>
              </a:rPr>
              <a:t> pressure.*</a:t>
            </a:r>
          </a:p>
        </p:txBody>
      </p:sp>
      <p:sp>
        <p:nvSpPr>
          <p:cNvPr id="13343" name="Text Box 31"/>
          <p:cNvSpPr txBox="1">
            <a:spLocks noChangeArrowheads="1"/>
          </p:cNvSpPr>
          <p:nvPr/>
        </p:nvSpPr>
        <p:spPr bwMode="auto">
          <a:xfrm>
            <a:off x="0" y="56388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latin typeface="Times New Roman" panose="02020603050405020304" pitchFamily="18" charset="0"/>
              </a:rPr>
              <a:t>Whenever there is flow, there is a pressure differential.</a:t>
            </a:r>
          </a:p>
        </p:txBody>
      </p:sp>
    </p:spTree>
    <p:custDataLst>
      <p:tags r:id="rId1"/>
    </p:custDataLst>
  </p:cSld>
  <p:clrMapOvr>
    <a:masterClrMapping/>
  </p:clrMapOvr>
  <p:transition advTm="61562"/>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51"/>
                                        </p:tgtEl>
                                        <p:attrNameLst>
                                          <p:attrName>style.visibility</p:attrName>
                                        </p:attrNameLst>
                                      </p:cBhvr>
                                      <p:to>
                                        <p:strVal val="visible"/>
                                      </p:to>
                                    </p:set>
                                    <p:animEffect transition="in" filter="fade">
                                      <p:cBhvr>
                                        <p:cTn id="7" dur="2000"/>
                                        <p:tgtEl>
                                          <p:spTgt spid="143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dissolve">
                                      <p:cBhvr>
                                        <p:cTn id="12" dur="500"/>
                                        <p:tgtEl>
                                          <p:spTgt spid="1331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3317"/>
                                        </p:tgtEl>
                                        <p:attrNameLst>
                                          <p:attrName>style.visibility</p:attrName>
                                        </p:attrNameLst>
                                      </p:cBhvr>
                                      <p:to>
                                        <p:strVal val="visible"/>
                                      </p:to>
                                    </p:set>
                                    <p:animEffect transition="in" filter="dissolve">
                                      <p:cBhvr>
                                        <p:cTn id="15" dur="500"/>
                                        <p:tgtEl>
                                          <p:spTgt spid="1331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3318"/>
                                        </p:tgtEl>
                                        <p:attrNameLst>
                                          <p:attrName>style.visibility</p:attrName>
                                        </p:attrNameLst>
                                      </p:cBhvr>
                                      <p:to>
                                        <p:strVal val="visible"/>
                                      </p:to>
                                    </p:set>
                                    <p:animEffect transition="in" filter="dissolve">
                                      <p:cBhvr>
                                        <p:cTn id="18" dur="500"/>
                                        <p:tgtEl>
                                          <p:spTgt spid="1331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3319"/>
                                        </p:tgtEl>
                                        <p:attrNameLst>
                                          <p:attrName>style.visibility</p:attrName>
                                        </p:attrNameLst>
                                      </p:cBhvr>
                                      <p:to>
                                        <p:strVal val="visible"/>
                                      </p:to>
                                    </p:set>
                                    <p:animEffect transition="in" filter="dissolve">
                                      <p:cBhvr>
                                        <p:cTn id="21" dur="500"/>
                                        <p:tgtEl>
                                          <p:spTgt spid="13319"/>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3321"/>
                                        </p:tgtEl>
                                        <p:attrNameLst>
                                          <p:attrName>style.visibility</p:attrName>
                                        </p:attrNameLst>
                                      </p:cBhvr>
                                      <p:to>
                                        <p:strVal val="visible"/>
                                      </p:to>
                                    </p:set>
                                    <p:animEffect transition="in" filter="dissolve">
                                      <p:cBhvr>
                                        <p:cTn id="24" dur="500"/>
                                        <p:tgtEl>
                                          <p:spTgt spid="1332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337"/>
                                        </p:tgtEl>
                                        <p:attrNameLst>
                                          <p:attrName>style.visibility</p:attrName>
                                        </p:attrNameLst>
                                      </p:cBhvr>
                                      <p:to>
                                        <p:strVal val="visible"/>
                                      </p:to>
                                    </p:set>
                                    <p:animEffect transition="in" filter="fade">
                                      <p:cBhvr>
                                        <p:cTn id="29" dur="1000"/>
                                        <p:tgtEl>
                                          <p:spTgt spid="13337"/>
                                        </p:tgtEl>
                                      </p:cBhvr>
                                    </p:animEffect>
                                  </p:childTnLst>
                                </p:cTn>
                              </p:par>
                            </p:childTnLst>
                          </p:cTn>
                        </p:par>
                        <p:par>
                          <p:cTn id="30" fill="hold" nodeType="afterGroup">
                            <p:stCondLst>
                              <p:cond delay="1000"/>
                            </p:stCondLst>
                            <p:childTnLst>
                              <p:par>
                                <p:cTn id="31" presetID="2" presetClass="entr" presetSubtype="1" fill="hold" grpId="0" nodeType="afterEffect">
                                  <p:stCondLst>
                                    <p:cond delay="500"/>
                                  </p:stCondLst>
                                  <p:childTnLst>
                                    <p:set>
                                      <p:cBhvr>
                                        <p:cTn id="32" dur="1" fill="hold">
                                          <p:stCondLst>
                                            <p:cond delay="0"/>
                                          </p:stCondLst>
                                        </p:cTn>
                                        <p:tgtEl>
                                          <p:spTgt spid="13333"/>
                                        </p:tgtEl>
                                        <p:attrNameLst>
                                          <p:attrName>style.visibility</p:attrName>
                                        </p:attrNameLst>
                                      </p:cBhvr>
                                      <p:to>
                                        <p:strVal val="visible"/>
                                      </p:to>
                                    </p:set>
                                    <p:anim calcmode="lin" valueType="num">
                                      <p:cBhvr additive="base">
                                        <p:cTn id="33" dur="1000" fill="hold"/>
                                        <p:tgtEl>
                                          <p:spTgt spid="13333"/>
                                        </p:tgtEl>
                                        <p:attrNameLst>
                                          <p:attrName>ppt_x</p:attrName>
                                        </p:attrNameLst>
                                      </p:cBhvr>
                                      <p:tavLst>
                                        <p:tav tm="0">
                                          <p:val>
                                            <p:strVal val="#ppt_x"/>
                                          </p:val>
                                        </p:tav>
                                        <p:tav tm="100000">
                                          <p:val>
                                            <p:strVal val="#ppt_x"/>
                                          </p:val>
                                        </p:tav>
                                      </p:tavLst>
                                    </p:anim>
                                    <p:anim calcmode="lin" valueType="num">
                                      <p:cBhvr additive="base">
                                        <p:cTn id="34" dur="1000" fill="hold"/>
                                        <p:tgtEl>
                                          <p:spTgt spid="13333"/>
                                        </p:tgtEl>
                                        <p:attrNameLst>
                                          <p:attrName>ppt_y</p:attrName>
                                        </p:attrNameLst>
                                      </p:cBhvr>
                                      <p:tavLst>
                                        <p:tav tm="0">
                                          <p:val>
                                            <p:strVal val="0-#ppt_h/2"/>
                                          </p:val>
                                        </p:tav>
                                        <p:tav tm="100000">
                                          <p:val>
                                            <p:strVal val="#ppt_y"/>
                                          </p:val>
                                        </p:tav>
                                      </p:tavLst>
                                    </p:anim>
                                  </p:childTnLst>
                                </p:cTn>
                              </p:par>
                              <p:par>
                                <p:cTn id="35" presetID="2" presetClass="entr" presetSubtype="4" fill="hold" grpId="0" nodeType="withEffect">
                                  <p:stCondLst>
                                    <p:cond delay="500"/>
                                  </p:stCondLst>
                                  <p:childTnLst>
                                    <p:set>
                                      <p:cBhvr>
                                        <p:cTn id="36" dur="1" fill="hold">
                                          <p:stCondLst>
                                            <p:cond delay="0"/>
                                          </p:stCondLst>
                                        </p:cTn>
                                        <p:tgtEl>
                                          <p:spTgt spid="13334"/>
                                        </p:tgtEl>
                                        <p:attrNameLst>
                                          <p:attrName>style.visibility</p:attrName>
                                        </p:attrNameLst>
                                      </p:cBhvr>
                                      <p:to>
                                        <p:strVal val="visible"/>
                                      </p:to>
                                    </p:set>
                                    <p:anim calcmode="lin" valueType="num">
                                      <p:cBhvr additive="base">
                                        <p:cTn id="37" dur="1000" fill="hold"/>
                                        <p:tgtEl>
                                          <p:spTgt spid="13334"/>
                                        </p:tgtEl>
                                        <p:attrNameLst>
                                          <p:attrName>ppt_x</p:attrName>
                                        </p:attrNameLst>
                                      </p:cBhvr>
                                      <p:tavLst>
                                        <p:tav tm="0">
                                          <p:val>
                                            <p:strVal val="#ppt_x"/>
                                          </p:val>
                                        </p:tav>
                                        <p:tav tm="100000">
                                          <p:val>
                                            <p:strVal val="#ppt_x"/>
                                          </p:val>
                                        </p:tav>
                                      </p:tavLst>
                                    </p:anim>
                                    <p:anim calcmode="lin" valueType="num">
                                      <p:cBhvr additive="base">
                                        <p:cTn id="38" dur="1000" fill="hold"/>
                                        <p:tgtEl>
                                          <p:spTgt spid="1333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338"/>
                                        </p:tgtEl>
                                        <p:attrNameLst>
                                          <p:attrName>style.visibility</p:attrName>
                                        </p:attrNameLst>
                                      </p:cBhvr>
                                      <p:to>
                                        <p:strVal val="visible"/>
                                      </p:to>
                                    </p:set>
                                    <p:animEffect transition="in" filter="fade">
                                      <p:cBhvr>
                                        <p:cTn id="43" dur="1000"/>
                                        <p:tgtEl>
                                          <p:spTgt spid="1333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13324"/>
                                        </p:tgtEl>
                                        <p:attrNameLst>
                                          <p:attrName>style.visibility</p:attrName>
                                        </p:attrNameLst>
                                      </p:cBhvr>
                                      <p:to>
                                        <p:strVal val="visible"/>
                                      </p:to>
                                    </p:set>
                                    <p:anim calcmode="lin" valueType="num">
                                      <p:cBhvr additive="base">
                                        <p:cTn id="48" dur="1000" fill="hold"/>
                                        <p:tgtEl>
                                          <p:spTgt spid="13324"/>
                                        </p:tgtEl>
                                        <p:attrNameLst>
                                          <p:attrName>ppt_x</p:attrName>
                                        </p:attrNameLst>
                                      </p:cBhvr>
                                      <p:tavLst>
                                        <p:tav tm="0">
                                          <p:val>
                                            <p:strVal val="#ppt_x"/>
                                          </p:val>
                                        </p:tav>
                                        <p:tav tm="100000">
                                          <p:val>
                                            <p:strVal val="#ppt_x"/>
                                          </p:val>
                                        </p:tav>
                                      </p:tavLst>
                                    </p:anim>
                                    <p:anim calcmode="lin" valueType="num">
                                      <p:cBhvr additive="base">
                                        <p:cTn id="49" dur="1000" fill="hold"/>
                                        <p:tgtEl>
                                          <p:spTgt spid="13324"/>
                                        </p:tgtEl>
                                        <p:attrNameLst>
                                          <p:attrName>ppt_y</p:attrName>
                                        </p:attrNameLst>
                                      </p:cBhvr>
                                      <p:tavLst>
                                        <p:tav tm="0">
                                          <p:val>
                                            <p:strVal val="0-#ppt_h/2"/>
                                          </p:val>
                                        </p:tav>
                                        <p:tav tm="100000">
                                          <p:val>
                                            <p:strVal val="#ppt_y"/>
                                          </p:val>
                                        </p:tav>
                                      </p:tavLst>
                                    </p:anim>
                                  </p:childTnLst>
                                </p:cTn>
                              </p:par>
                              <p:par>
                                <p:cTn id="50" presetID="2" presetClass="entr" presetSubtype="1" fill="hold" grpId="0" nodeType="withEffect">
                                  <p:stCondLst>
                                    <p:cond delay="0"/>
                                  </p:stCondLst>
                                  <p:childTnLst>
                                    <p:set>
                                      <p:cBhvr>
                                        <p:cTn id="51" dur="1" fill="hold">
                                          <p:stCondLst>
                                            <p:cond delay="0"/>
                                          </p:stCondLst>
                                        </p:cTn>
                                        <p:tgtEl>
                                          <p:spTgt spid="13325"/>
                                        </p:tgtEl>
                                        <p:attrNameLst>
                                          <p:attrName>style.visibility</p:attrName>
                                        </p:attrNameLst>
                                      </p:cBhvr>
                                      <p:to>
                                        <p:strVal val="visible"/>
                                      </p:to>
                                    </p:set>
                                    <p:anim calcmode="lin" valueType="num">
                                      <p:cBhvr additive="base">
                                        <p:cTn id="52" dur="1000" fill="hold"/>
                                        <p:tgtEl>
                                          <p:spTgt spid="13325"/>
                                        </p:tgtEl>
                                        <p:attrNameLst>
                                          <p:attrName>ppt_x</p:attrName>
                                        </p:attrNameLst>
                                      </p:cBhvr>
                                      <p:tavLst>
                                        <p:tav tm="0">
                                          <p:val>
                                            <p:strVal val="#ppt_x"/>
                                          </p:val>
                                        </p:tav>
                                        <p:tav tm="100000">
                                          <p:val>
                                            <p:strVal val="#ppt_x"/>
                                          </p:val>
                                        </p:tav>
                                      </p:tavLst>
                                    </p:anim>
                                    <p:anim calcmode="lin" valueType="num">
                                      <p:cBhvr additive="base">
                                        <p:cTn id="53" dur="1000" fill="hold"/>
                                        <p:tgtEl>
                                          <p:spTgt spid="13325"/>
                                        </p:tgtEl>
                                        <p:attrNameLst>
                                          <p:attrName>ppt_y</p:attrName>
                                        </p:attrNameLst>
                                      </p:cBhvr>
                                      <p:tavLst>
                                        <p:tav tm="0">
                                          <p:val>
                                            <p:strVal val="0-#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3339"/>
                                        </p:tgtEl>
                                        <p:attrNameLst>
                                          <p:attrName>style.visibility</p:attrName>
                                        </p:attrNameLst>
                                      </p:cBhvr>
                                      <p:to>
                                        <p:strVal val="visible"/>
                                      </p:to>
                                    </p:set>
                                    <p:animEffect transition="in" filter="fade">
                                      <p:cBhvr>
                                        <p:cTn id="58" dur="1000"/>
                                        <p:tgtEl>
                                          <p:spTgt spid="13339"/>
                                        </p:tgtEl>
                                      </p:cBhvr>
                                    </p:animEffect>
                                  </p:childTnLst>
                                </p:cTn>
                              </p:par>
                            </p:childTnLst>
                          </p:cTn>
                        </p:par>
                        <p:par>
                          <p:cTn id="59" fill="hold" nodeType="afterGroup">
                            <p:stCondLst>
                              <p:cond delay="1000"/>
                            </p:stCondLst>
                            <p:childTnLst>
                              <p:par>
                                <p:cTn id="60" presetID="2" presetClass="entr" presetSubtype="1" fill="hold" grpId="0" nodeType="afterEffect">
                                  <p:stCondLst>
                                    <p:cond delay="0"/>
                                  </p:stCondLst>
                                  <p:childTnLst>
                                    <p:set>
                                      <p:cBhvr>
                                        <p:cTn id="61" dur="1" fill="hold">
                                          <p:stCondLst>
                                            <p:cond delay="0"/>
                                          </p:stCondLst>
                                        </p:cTn>
                                        <p:tgtEl>
                                          <p:spTgt spid="13326"/>
                                        </p:tgtEl>
                                        <p:attrNameLst>
                                          <p:attrName>style.visibility</p:attrName>
                                        </p:attrNameLst>
                                      </p:cBhvr>
                                      <p:to>
                                        <p:strVal val="visible"/>
                                      </p:to>
                                    </p:set>
                                    <p:anim calcmode="lin" valueType="num">
                                      <p:cBhvr additive="base">
                                        <p:cTn id="62" dur="1000" fill="hold"/>
                                        <p:tgtEl>
                                          <p:spTgt spid="13326"/>
                                        </p:tgtEl>
                                        <p:attrNameLst>
                                          <p:attrName>ppt_x</p:attrName>
                                        </p:attrNameLst>
                                      </p:cBhvr>
                                      <p:tavLst>
                                        <p:tav tm="0">
                                          <p:val>
                                            <p:strVal val="#ppt_x"/>
                                          </p:val>
                                        </p:tav>
                                        <p:tav tm="100000">
                                          <p:val>
                                            <p:strVal val="#ppt_x"/>
                                          </p:val>
                                        </p:tav>
                                      </p:tavLst>
                                    </p:anim>
                                    <p:anim calcmode="lin" valueType="num">
                                      <p:cBhvr additive="base">
                                        <p:cTn id="63" dur="1000" fill="hold"/>
                                        <p:tgtEl>
                                          <p:spTgt spid="13326"/>
                                        </p:tgtEl>
                                        <p:attrNameLst>
                                          <p:attrName>ppt_y</p:attrName>
                                        </p:attrNameLst>
                                      </p:cBhvr>
                                      <p:tavLst>
                                        <p:tav tm="0">
                                          <p:val>
                                            <p:strVal val="0-#ppt_h/2"/>
                                          </p:val>
                                        </p:tav>
                                        <p:tav tm="100000">
                                          <p:val>
                                            <p:strVal val="#ppt_y"/>
                                          </p:val>
                                        </p:tav>
                                      </p:tavLst>
                                    </p:anim>
                                  </p:childTnLst>
                                </p:cTn>
                              </p:par>
                              <p:par>
                                <p:cTn id="64" presetID="2" presetClass="entr" presetSubtype="1" fill="hold" grpId="0" nodeType="withEffect">
                                  <p:stCondLst>
                                    <p:cond delay="0"/>
                                  </p:stCondLst>
                                  <p:childTnLst>
                                    <p:set>
                                      <p:cBhvr>
                                        <p:cTn id="65" dur="1" fill="hold">
                                          <p:stCondLst>
                                            <p:cond delay="0"/>
                                          </p:stCondLst>
                                        </p:cTn>
                                        <p:tgtEl>
                                          <p:spTgt spid="13327"/>
                                        </p:tgtEl>
                                        <p:attrNameLst>
                                          <p:attrName>style.visibility</p:attrName>
                                        </p:attrNameLst>
                                      </p:cBhvr>
                                      <p:to>
                                        <p:strVal val="visible"/>
                                      </p:to>
                                    </p:set>
                                    <p:anim calcmode="lin" valueType="num">
                                      <p:cBhvr additive="base">
                                        <p:cTn id="66" dur="1000" fill="hold"/>
                                        <p:tgtEl>
                                          <p:spTgt spid="13327"/>
                                        </p:tgtEl>
                                        <p:attrNameLst>
                                          <p:attrName>ppt_x</p:attrName>
                                        </p:attrNameLst>
                                      </p:cBhvr>
                                      <p:tavLst>
                                        <p:tav tm="0">
                                          <p:val>
                                            <p:strVal val="#ppt_x"/>
                                          </p:val>
                                        </p:tav>
                                        <p:tav tm="100000">
                                          <p:val>
                                            <p:strVal val="#ppt_x"/>
                                          </p:val>
                                        </p:tav>
                                      </p:tavLst>
                                    </p:anim>
                                    <p:anim calcmode="lin" valueType="num">
                                      <p:cBhvr additive="base">
                                        <p:cTn id="67" dur="1000" fill="hold"/>
                                        <p:tgtEl>
                                          <p:spTgt spid="13327"/>
                                        </p:tgtEl>
                                        <p:attrNameLst>
                                          <p:attrName>ppt_y</p:attrName>
                                        </p:attrNameLst>
                                      </p:cBhvr>
                                      <p:tavLst>
                                        <p:tav tm="0">
                                          <p:val>
                                            <p:strVal val="0-#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3340"/>
                                        </p:tgtEl>
                                        <p:attrNameLst>
                                          <p:attrName>style.visibility</p:attrName>
                                        </p:attrNameLst>
                                      </p:cBhvr>
                                      <p:to>
                                        <p:strVal val="visible"/>
                                      </p:to>
                                    </p:set>
                                    <p:animEffect transition="in" filter="fade">
                                      <p:cBhvr>
                                        <p:cTn id="72" dur="1000"/>
                                        <p:tgtEl>
                                          <p:spTgt spid="13340"/>
                                        </p:tgtEl>
                                      </p:cBhvr>
                                    </p:animEffect>
                                  </p:childTnLst>
                                </p:cTn>
                              </p:par>
                            </p:childTnLst>
                          </p:cTn>
                        </p:par>
                        <p:par>
                          <p:cTn id="73" fill="hold" nodeType="afterGroup">
                            <p:stCondLst>
                              <p:cond delay="1000"/>
                            </p:stCondLst>
                            <p:childTnLst>
                              <p:par>
                                <p:cTn id="74" presetID="10" presetClass="entr" presetSubtype="0" fill="hold" grpId="0" nodeType="afterEffect">
                                  <p:stCondLst>
                                    <p:cond delay="0"/>
                                  </p:stCondLst>
                                  <p:childTnLst>
                                    <p:set>
                                      <p:cBhvr>
                                        <p:cTn id="75" dur="1" fill="hold">
                                          <p:stCondLst>
                                            <p:cond delay="0"/>
                                          </p:stCondLst>
                                        </p:cTn>
                                        <p:tgtEl>
                                          <p:spTgt spid="13335"/>
                                        </p:tgtEl>
                                        <p:attrNameLst>
                                          <p:attrName>style.visibility</p:attrName>
                                        </p:attrNameLst>
                                      </p:cBhvr>
                                      <p:to>
                                        <p:strVal val="visible"/>
                                      </p:to>
                                    </p:set>
                                    <p:animEffect transition="in" filter="fade">
                                      <p:cBhvr>
                                        <p:cTn id="76" dur="1000"/>
                                        <p:tgtEl>
                                          <p:spTgt spid="13335"/>
                                        </p:tgtEl>
                                      </p:cBhvr>
                                    </p:animEffect>
                                  </p:childTnLst>
                                </p:cTn>
                              </p:par>
                              <p:par>
                                <p:cTn id="77" presetID="10" presetClass="exit" presetSubtype="0" fill="hold" grpId="1" nodeType="withEffect">
                                  <p:stCondLst>
                                    <p:cond delay="0"/>
                                  </p:stCondLst>
                                  <p:childTnLst>
                                    <p:animEffect transition="out" filter="fade">
                                      <p:cBhvr>
                                        <p:cTn id="78" dur="1000"/>
                                        <p:tgtEl>
                                          <p:spTgt spid="13327"/>
                                        </p:tgtEl>
                                      </p:cBhvr>
                                    </p:animEffect>
                                    <p:set>
                                      <p:cBhvr>
                                        <p:cTn id="79" dur="1" fill="hold">
                                          <p:stCondLst>
                                            <p:cond delay="999"/>
                                          </p:stCondLst>
                                        </p:cTn>
                                        <p:tgtEl>
                                          <p:spTgt spid="13327"/>
                                        </p:tgtEl>
                                        <p:attrNameLst>
                                          <p:attrName>style.visibility</p:attrName>
                                        </p:attrNameLst>
                                      </p:cBhvr>
                                      <p:to>
                                        <p:strVal val="hidden"/>
                                      </p:to>
                                    </p:set>
                                  </p:childTnLst>
                                </p:cTn>
                              </p:par>
                            </p:childTnLst>
                          </p:cTn>
                        </p:par>
                        <p:par>
                          <p:cTn id="80" fill="hold" nodeType="afterGroup">
                            <p:stCondLst>
                              <p:cond delay="2000"/>
                            </p:stCondLst>
                            <p:childTnLst>
                              <p:par>
                                <p:cTn id="81" presetID="0" presetClass="path" presetSubtype="0" repeatCount="3000" accel="50000" decel="50000" autoRev="1" fill="hold" grpId="1" nodeType="afterEffect">
                                  <p:stCondLst>
                                    <p:cond delay="0"/>
                                  </p:stCondLst>
                                  <p:childTnLst>
                                    <p:animMotion origin="layout" path="M 0 0 L 0 0.06667 " pathEditMode="relative" ptsTypes="AA">
                                      <p:cBhvr>
                                        <p:cTn id="82" dur="2000" fill="hold"/>
                                        <p:tgtEl>
                                          <p:spTgt spid="13318"/>
                                        </p:tgtEl>
                                        <p:attrNameLst>
                                          <p:attrName>ppt_x</p:attrName>
                                          <p:attrName>ppt_y</p:attrName>
                                        </p:attrNameLst>
                                      </p:cBhvr>
                                    </p:animMotion>
                                  </p:childTnLst>
                                </p:cTn>
                              </p:par>
                              <p:par>
                                <p:cTn id="83" presetID="0" presetClass="path" presetSubtype="0" repeatCount="3000" accel="50000" decel="50000" autoRev="1" fill="hold" grpId="1" nodeType="withEffect">
                                  <p:stCondLst>
                                    <p:cond delay="0"/>
                                  </p:stCondLst>
                                  <p:childTnLst>
                                    <p:animMotion origin="layout" path="M 0 0 L 0 0.06667 " pathEditMode="relative" ptsTypes="AA">
                                      <p:cBhvr>
                                        <p:cTn id="84" dur="2000" fill="hold"/>
                                        <p:tgtEl>
                                          <p:spTgt spid="13319"/>
                                        </p:tgtEl>
                                        <p:attrNameLst>
                                          <p:attrName>ppt_x</p:attrName>
                                          <p:attrName>ppt_y</p:attrName>
                                        </p:attrNameLst>
                                      </p:cBhvr>
                                    </p:animMotion>
                                  </p:childTnLst>
                                </p:cTn>
                              </p:par>
                              <p:par>
                                <p:cTn id="85" presetID="0" presetClass="path" presetSubtype="0" repeatCount="3000" accel="50000" decel="50000" autoRev="1" fill="hold" grpId="1" nodeType="withEffect">
                                  <p:stCondLst>
                                    <p:cond delay="0"/>
                                  </p:stCondLst>
                                  <p:childTnLst>
                                    <p:animMotion origin="layout" path="M 0 0 L 0 0.06667 " pathEditMode="relative" ptsTypes="AA">
                                      <p:cBhvr>
                                        <p:cTn id="86" dur="2000" fill="hold"/>
                                        <p:tgtEl>
                                          <p:spTgt spid="13324"/>
                                        </p:tgtEl>
                                        <p:attrNameLst>
                                          <p:attrName>ppt_x</p:attrName>
                                          <p:attrName>ppt_y</p:attrName>
                                        </p:attrNameLst>
                                      </p:cBhvr>
                                    </p:animMotion>
                                  </p:childTnLst>
                                </p:cTn>
                              </p:par>
                              <p:par>
                                <p:cTn id="87" presetID="0" presetClass="path" presetSubtype="0" repeatCount="3000" accel="50000" decel="50000" autoRev="1" fill="hold" grpId="1" nodeType="withEffect">
                                  <p:stCondLst>
                                    <p:cond delay="0"/>
                                  </p:stCondLst>
                                  <p:childTnLst>
                                    <p:animMotion origin="layout" path="M 0 0 L 0 0.06667 " pathEditMode="relative" ptsTypes="AA">
                                      <p:cBhvr>
                                        <p:cTn id="88" dur="2000" fill="hold"/>
                                        <p:tgtEl>
                                          <p:spTgt spid="13325"/>
                                        </p:tgtEl>
                                        <p:attrNameLst>
                                          <p:attrName>ppt_x</p:attrName>
                                          <p:attrName>ppt_y</p:attrName>
                                        </p:attrNameLst>
                                      </p:cBhvr>
                                    </p:animMotion>
                                  </p:childTnLst>
                                </p:cTn>
                              </p:par>
                              <p:par>
                                <p:cTn id="89" presetID="0" presetClass="path" presetSubtype="0" repeatCount="3000" accel="50000" decel="50000" autoRev="1" fill="hold" grpId="1" nodeType="withEffect">
                                  <p:stCondLst>
                                    <p:cond delay="0"/>
                                  </p:stCondLst>
                                  <p:childTnLst>
                                    <p:animMotion origin="layout" path="M 0 0 L 0 -0.12223 " pathEditMode="relative" ptsTypes="AA">
                                      <p:cBhvr>
                                        <p:cTn id="90" dur="2000" fill="hold"/>
                                        <p:tgtEl>
                                          <p:spTgt spid="13334"/>
                                        </p:tgtEl>
                                        <p:attrNameLst>
                                          <p:attrName>ppt_x</p:attrName>
                                          <p:attrName>ppt_y</p:attrName>
                                        </p:attrNameLst>
                                      </p:cBhvr>
                                    </p:animMotion>
                                  </p:childTnLst>
                                </p:cTn>
                              </p:par>
                              <p:par>
                                <p:cTn id="91" presetID="0" presetClass="path" presetSubtype="0" repeatCount="3000" accel="50000" decel="50000" autoRev="1" fill="hold" grpId="1" nodeType="withEffect">
                                  <p:stCondLst>
                                    <p:cond delay="0"/>
                                  </p:stCondLst>
                                  <p:childTnLst>
                                    <p:animMotion origin="layout" path="M 0 0 L 0 -0.12223 " pathEditMode="relative" ptsTypes="AA">
                                      <p:cBhvr>
                                        <p:cTn id="92" dur="2000" fill="hold"/>
                                        <p:tgtEl>
                                          <p:spTgt spid="13335"/>
                                        </p:tgtEl>
                                        <p:attrNameLst>
                                          <p:attrName>ppt_x</p:attrName>
                                          <p:attrName>ppt_y</p:attrName>
                                        </p:attrNameLst>
                                      </p:cBhvr>
                                    </p:animMotion>
                                  </p:childTnLst>
                                </p:cTn>
                              </p:par>
                              <p:par>
                                <p:cTn id="93" presetID="0" presetClass="path" presetSubtype="0" repeatCount="3000" accel="50000" decel="50000" autoRev="1" fill="hold" grpId="1" nodeType="withEffect">
                                  <p:stCondLst>
                                    <p:cond delay="0"/>
                                  </p:stCondLst>
                                  <p:childTnLst>
                                    <p:animMotion origin="layout" path="M 0 0 L 0 -0.12223 " pathEditMode="relative" ptsTypes="AA">
                                      <p:cBhvr>
                                        <p:cTn id="94" dur="2000" fill="hold"/>
                                        <p:tgtEl>
                                          <p:spTgt spid="13326"/>
                                        </p:tgtEl>
                                        <p:attrNameLst>
                                          <p:attrName>ppt_x</p:attrName>
                                          <p:attrName>ppt_y</p:attrName>
                                        </p:attrNameLst>
                                      </p:cBhvr>
                                    </p:animMotion>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13341"/>
                                        </p:tgtEl>
                                        <p:attrNameLst>
                                          <p:attrName>style.visibility</p:attrName>
                                        </p:attrNameLst>
                                      </p:cBhvr>
                                      <p:to>
                                        <p:strVal val="visible"/>
                                      </p:to>
                                    </p:set>
                                    <p:animEffect transition="in" filter="fade">
                                      <p:cBhvr>
                                        <p:cTn id="99" dur="1000"/>
                                        <p:tgtEl>
                                          <p:spTgt spid="13341"/>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5" presetClass="entr" presetSubtype="0" fill="hold" grpId="0" nodeType="clickEffect">
                                  <p:stCondLst>
                                    <p:cond delay="0"/>
                                  </p:stCondLst>
                                  <p:childTnLst>
                                    <p:set>
                                      <p:cBhvr>
                                        <p:cTn id="103" dur="1" fill="hold">
                                          <p:stCondLst>
                                            <p:cond delay="0"/>
                                          </p:stCondLst>
                                        </p:cTn>
                                        <p:tgtEl>
                                          <p:spTgt spid="13342"/>
                                        </p:tgtEl>
                                        <p:attrNameLst>
                                          <p:attrName>style.visibility</p:attrName>
                                        </p:attrNameLst>
                                      </p:cBhvr>
                                      <p:to>
                                        <p:strVal val="visible"/>
                                      </p:to>
                                    </p:set>
                                    <p:anim calcmode="lin" valueType="num">
                                      <p:cBhvr>
                                        <p:cTn id="104" dur="1000" fill="hold"/>
                                        <p:tgtEl>
                                          <p:spTgt spid="13342"/>
                                        </p:tgtEl>
                                        <p:attrNameLst>
                                          <p:attrName>ppt_w</p:attrName>
                                        </p:attrNameLst>
                                      </p:cBhvr>
                                      <p:tavLst>
                                        <p:tav tm="0">
                                          <p:val>
                                            <p:strVal val="#ppt_w*0.70"/>
                                          </p:val>
                                        </p:tav>
                                        <p:tav tm="100000">
                                          <p:val>
                                            <p:strVal val="#ppt_w"/>
                                          </p:val>
                                        </p:tav>
                                      </p:tavLst>
                                    </p:anim>
                                    <p:anim calcmode="lin" valueType="num">
                                      <p:cBhvr>
                                        <p:cTn id="105" dur="1000" fill="hold"/>
                                        <p:tgtEl>
                                          <p:spTgt spid="13342"/>
                                        </p:tgtEl>
                                        <p:attrNameLst>
                                          <p:attrName>ppt_h</p:attrName>
                                        </p:attrNameLst>
                                      </p:cBhvr>
                                      <p:tavLst>
                                        <p:tav tm="0">
                                          <p:val>
                                            <p:strVal val="#ppt_h"/>
                                          </p:val>
                                        </p:tav>
                                        <p:tav tm="100000">
                                          <p:val>
                                            <p:strVal val="#ppt_h"/>
                                          </p:val>
                                        </p:tav>
                                      </p:tavLst>
                                    </p:anim>
                                    <p:animEffect transition="in" filter="fade">
                                      <p:cBhvr>
                                        <p:cTn id="106" dur="1000"/>
                                        <p:tgtEl>
                                          <p:spTgt spid="13342"/>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2" presetClass="entr" presetSubtype="4" fill="hold" grpId="0" nodeType="clickEffect">
                                  <p:stCondLst>
                                    <p:cond delay="0"/>
                                  </p:stCondLst>
                                  <p:childTnLst>
                                    <p:set>
                                      <p:cBhvr>
                                        <p:cTn id="110" dur="1" fill="hold">
                                          <p:stCondLst>
                                            <p:cond delay="0"/>
                                          </p:stCondLst>
                                        </p:cTn>
                                        <p:tgtEl>
                                          <p:spTgt spid="13343"/>
                                        </p:tgtEl>
                                        <p:attrNameLst>
                                          <p:attrName>style.visibility</p:attrName>
                                        </p:attrNameLst>
                                      </p:cBhvr>
                                      <p:to>
                                        <p:strVal val="visible"/>
                                      </p:to>
                                    </p:set>
                                    <p:animEffect transition="in" filter="slide(fromBottom)">
                                      <p:cBhvr>
                                        <p:cTn id="111" dur="1000"/>
                                        <p:tgtEl>
                                          <p:spTgt spid="13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P spid="13318" grpId="1" animBg="1"/>
      <p:bldP spid="13319" grpId="0" animBg="1"/>
      <p:bldP spid="13319" grpId="1" animBg="1"/>
      <p:bldP spid="13324" grpId="0" animBg="1"/>
      <p:bldP spid="13324" grpId="1" animBg="1"/>
      <p:bldP spid="13325" grpId="0"/>
      <p:bldP spid="13325" grpId="1"/>
      <p:bldP spid="13327" grpId="0"/>
      <p:bldP spid="13327" grpId="1"/>
      <p:bldP spid="13334" grpId="0" animBg="1"/>
      <p:bldP spid="13334" grpId="1" animBg="1"/>
      <p:bldP spid="13321" grpId="0" animBg="1"/>
      <p:bldP spid="13333" grpId="0" animBg="1"/>
      <p:bldP spid="13335" grpId="0"/>
      <p:bldP spid="13335" grpId="1"/>
      <p:bldP spid="13326" grpId="0" animBg="1"/>
      <p:bldP spid="13326" grpId="1" animBg="1"/>
      <p:bldP spid="14351" grpId="0"/>
      <p:bldP spid="13337" grpId="0"/>
      <p:bldP spid="13338" grpId="0"/>
      <p:bldP spid="13339" grpId="0"/>
      <p:bldP spid="13340" grpId="0"/>
      <p:bldP spid="13341" grpId="0"/>
      <p:bldP spid="13342" grpId="0"/>
      <p:bldP spid="1334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7|4.6|7.7|4.6|3.6|3.8"/>
</p:tagLst>
</file>

<file path=ppt/tags/tag10.xml><?xml version="1.0" encoding="utf-8"?>
<p:tagLst xmlns:a="http://schemas.openxmlformats.org/drawingml/2006/main" xmlns:r="http://schemas.openxmlformats.org/officeDocument/2006/relationships" xmlns:p="http://schemas.openxmlformats.org/presentationml/2006/main">
  <p:tag name="TIMING" val="|3.7|4.9"/>
</p:tagLst>
</file>

<file path=ppt/tags/tag11.xml><?xml version="1.0" encoding="utf-8"?>
<p:tagLst xmlns:a="http://schemas.openxmlformats.org/drawingml/2006/main" xmlns:r="http://schemas.openxmlformats.org/officeDocument/2006/relationships" xmlns:p="http://schemas.openxmlformats.org/presentationml/2006/main">
  <p:tag name="TIMING" val="|5.1|4.5|4.6|6.1"/>
</p:tagLst>
</file>

<file path=ppt/tags/tag12.xml><?xml version="1.0" encoding="utf-8"?>
<p:tagLst xmlns:a="http://schemas.openxmlformats.org/drawingml/2006/main" xmlns:r="http://schemas.openxmlformats.org/officeDocument/2006/relationships" xmlns:p="http://schemas.openxmlformats.org/presentationml/2006/main">
  <p:tag name="TIMING" val="|5.4|5.1|4.6|12.3|5.9"/>
</p:tagLst>
</file>

<file path=ppt/tags/tag13.xml><?xml version="1.0" encoding="utf-8"?>
<p:tagLst xmlns:a="http://schemas.openxmlformats.org/drawingml/2006/main" xmlns:r="http://schemas.openxmlformats.org/officeDocument/2006/relationships" xmlns:p="http://schemas.openxmlformats.org/presentationml/2006/main">
  <p:tag name="TIMING" val="|4.4|3.3|4.3|10.5"/>
</p:tagLst>
</file>

<file path=ppt/tags/tag14.xml><?xml version="1.0" encoding="utf-8"?>
<p:tagLst xmlns:a="http://schemas.openxmlformats.org/drawingml/2006/main" xmlns:r="http://schemas.openxmlformats.org/officeDocument/2006/relationships" xmlns:p="http://schemas.openxmlformats.org/presentationml/2006/main">
  <p:tag name="TIMING" val="|8.7|4.3|4.4|6|3.9|7.2|5.1|6.3|3.3|6.8|12.3|4.2"/>
</p:tagLst>
</file>

<file path=ppt/tags/tag15.xml><?xml version="1.0" encoding="utf-8"?>
<p:tagLst xmlns:a="http://schemas.openxmlformats.org/drawingml/2006/main" xmlns:r="http://schemas.openxmlformats.org/officeDocument/2006/relationships" xmlns:p="http://schemas.openxmlformats.org/presentationml/2006/main">
  <p:tag name="TIMING" val="|5.1|5.4|6.2|3.2|4.7"/>
</p:tagLst>
</file>

<file path=ppt/tags/tag16.xml><?xml version="1.0" encoding="utf-8"?>
<p:tagLst xmlns:a="http://schemas.openxmlformats.org/drawingml/2006/main" xmlns:r="http://schemas.openxmlformats.org/officeDocument/2006/relationships" xmlns:p="http://schemas.openxmlformats.org/presentationml/2006/main">
  <p:tag name="TIMING" val="|5.5|5.7|10.3"/>
</p:tagLst>
</file>

<file path=ppt/tags/tag2.xml><?xml version="1.0" encoding="utf-8"?>
<p:tagLst xmlns:a="http://schemas.openxmlformats.org/drawingml/2006/main" xmlns:r="http://schemas.openxmlformats.org/officeDocument/2006/relationships" xmlns:p="http://schemas.openxmlformats.org/presentationml/2006/main">
  <p:tag name="TIMING" val="|14.2|5.3|3.5|3.3|3.2"/>
</p:tagLst>
</file>

<file path=ppt/tags/tag3.xml><?xml version="1.0" encoding="utf-8"?>
<p:tagLst xmlns:a="http://schemas.openxmlformats.org/drawingml/2006/main" xmlns:r="http://schemas.openxmlformats.org/officeDocument/2006/relationships" xmlns:p="http://schemas.openxmlformats.org/presentationml/2006/main">
  <p:tag name="TIMING" val="|6.2|4.7|4.2|8.4|9|3.3|4.2"/>
</p:tagLst>
</file>

<file path=ppt/tags/tag4.xml><?xml version="1.0" encoding="utf-8"?>
<p:tagLst xmlns:a="http://schemas.openxmlformats.org/drawingml/2006/main" xmlns:r="http://schemas.openxmlformats.org/officeDocument/2006/relationships" xmlns:p="http://schemas.openxmlformats.org/presentationml/2006/main">
  <p:tag name="TIMING" val="|6.5|3.5|6.1|5.1|15.9|16|3.8|4.4|6"/>
</p:tagLst>
</file>

<file path=ppt/tags/tag5.xml><?xml version="1.0" encoding="utf-8"?>
<p:tagLst xmlns:a="http://schemas.openxmlformats.org/drawingml/2006/main" xmlns:r="http://schemas.openxmlformats.org/officeDocument/2006/relationships" xmlns:p="http://schemas.openxmlformats.org/presentationml/2006/main">
  <p:tag name="TIMING" val="|1.9|6|3.2|6.1|4.6|2.9|5"/>
</p:tagLst>
</file>

<file path=ppt/tags/tag6.xml><?xml version="1.0" encoding="utf-8"?>
<p:tagLst xmlns:a="http://schemas.openxmlformats.org/drawingml/2006/main" xmlns:r="http://schemas.openxmlformats.org/officeDocument/2006/relationships" xmlns:p="http://schemas.openxmlformats.org/presentationml/2006/main">
  <p:tag name="TIMING" val="|7.5|12.7|7.2|5.6|3.3|3.8|4|6.2|9.5"/>
</p:tagLst>
</file>

<file path=ppt/tags/tag7.xml><?xml version="1.0" encoding="utf-8"?>
<p:tagLst xmlns:a="http://schemas.openxmlformats.org/drawingml/2006/main" xmlns:r="http://schemas.openxmlformats.org/officeDocument/2006/relationships" xmlns:p="http://schemas.openxmlformats.org/presentationml/2006/main">
  <p:tag name="TIMING" val="|1.4|6.2|7.5"/>
</p:tagLst>
</file>

<file path=ppt/tags/tag8.xml><?xml version="1.0" encoding="utf-8"?>
<p:tagLst xmlns:a="http://schemas.openxmlformats.org/drawingml/2006/main" xmlns:r="http://schemas.openxmlformats.org/officeDocument/2006/relationships" xmlns:p="http://schemas.openxmlformats.org/presentationml/2006/main">
  <p:tag name="TIMING" val="|3.9|2.9|3.6|8.7|3.3|5.1|6.8|4.8|9.4|5.1"/>
</p:tagLst>
</file>

<file path=ppt/tags/tag9.xml><?xml version="1.0" encoding="utf-8"?>
<p:tagLst xmlns:a="http://schemas.openxmlformats.org/drawingml/2006/main" xmlns:r="http://schemas.openxmlformats.org/officeDocument/2006/relationships" xmlns:p="http://schemas.openxmlformats.org/presentationml/2006/main">
  <p:tag name="TIMING" val="|4.5|8.3|4.7|4.3|5.4|4.9"/>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162</TotalTime>
  <Words>2078</Words>
  <Application>Microsoft Office PowerPoint</Application>
  <PresentationFormat>On-screen Show (4:3)</PresentationFormat>
  <Paragraphs>270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Default Design</vt:lpstr>
      <vt:lpstr>Working Under Pressure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Under Pressure</dc:title>
  <dc:creator>Dan Helgerson</dc:creator>
  <cp:lastModifiedBy>Dan Helgerson</cp:lastModifiedBy>
  <cp:revision>18</cp:revision>
  <dcterms:created xsi:type="dcterms:W3CDTF">2010-07-23T21:21:36Z</dcterms:created>
  <dcterms:modified xsi:type="dcterms:W3CDTF">2014-07-15T01:42:42Z</dcterms:modified>
</cp:coreProperties>
</file>